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7" r:id="rId3"/>
    <p:sldId id="304" r:id="rId4"/>
    <p:sldId id="262" r:id="rId5"/>
    <p:sldId id="305" r:id="rId6"/>
    <p:sldId id="263" r:id="rId7"/>
    <p:sldId id="294" r:id="rId8"/>
    <p:sldId id="299" r:id="rId9"/>
    <p:sldId id="282" r:id="rId10"/>
    <p:sldId id="306" r:id="rId11"/>
    <p:sldId id="284" r:id="rId12"/>
    <p:sldId id="303" r:id="rId13"/>
    <p:sldId id="308" r:id="rId14"/>
    <p:sldId id="309" r:id="rId15"/>
    <p:sldId id="311" r:id="rId16"/>
    <p:sldId id="310" r:id="rId17"/>
    <p:sldId id="307" r:id="rId18"/>
    <p:sldId id="296" r:id="rId19"/>
    <p:sldId id="298" r:id="rId20"/>
    <p:sldId id="312" r:id="rId21"/>
    <p:sldId id="295" r:id="rId22"/>
  </p:sldIdLst>
  <p:sldSz cx="9144000" cy="6858000" type="screen4x3"/>
  <p:notesSz cx="7102475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-1434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B28DA6-06DC-4141-B2A7-0FBAC0519681}" type="doc">
      <dgm:prSet loTypeId="urn:microsoft.com/office/officeart/2005/8/layout/radial5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4021AF74-CA6C-44C7-8510-515C010079F3}">
      <dgm:prSet phldrT="[Texte]" custT="1"/>
      <dgm:spPr/>
      <dgm:t>
        <a:bodyPr/>
        <a:lstStyle/>
        <a:p>
          <a:r>
            <a:rPr lang="fr-F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Entreprise compétitive</a:t>
          </a:r>
          <a:endParaRPr lang="fr-F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9A8050-827F-459A-B406-BB4FCF9B6DC2}" type="parTrans" cxnId="{4AE74246-9073-4A01-99CD-834CA97AA953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2965FA-7428-4857-BCE9-09B22E4D1D92}" type="sibTrans" cxnId="{4AE74246-9073-4A01-99CD-834CA97AA953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0249D7-978A-41C6-AA44-F06B3BA0680D}">
      <dgm:prSet phldrT="[Texte]" custT="1"/>
      <dgm:spPr/>
      <dgm:t>
        <a:bodyPr/>
        <a:lstStyle/>
        <a:p>
          <a:r>
            <a:rPr lang="fr-F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Innovation technologique et marketing</a:t>
          </a:r>
          <a:endParaRPr lang="fr-F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A610C8-EDFF-42E0-A379-2CF6AFBE0640}" type="parTrans" cxnId="{FB9CD787-569A-4195-9005-4D0530ED0C45}">
      <dgm:prSet custT="1"/>
      <dgm:spPr/>
      <dgm:t>
        <a:bodyPr/>
        <a:lstStyle/>
        <a:p>
          <a:endParaRPr lang="fr-FR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43283BE-6138-447E-B8CD-1E347C484B9E}" type="sibTrans" cxnId="{FB9CD787-569A-4195-9005-4D0530ED0C45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98F34C-A00D-41E1-A1B7-7951EEFC63EA}">
      <dgm:prSet phldrT="[Texte]" custT="1"/>
      <dgm:spPr/>
      <dgm:t>
        <a:bodyPr/>
        <a:lstStyle/>
        <a:p>
          <a:r>
            <a:rPr lang="fr-F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Qualité de produit/ service</a:t>
          </a:r>
          <a:endParaRPr lang="fr-F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E9545E-52C2-4987-91B7-CA29A145C45A}" type="parTrans" cxnId="{DA681834-64AD-426A-BA86-264917FC0CE0}">
      <dgm:prSet custT="1"/>
      <dgm:spPr/>
      <dgm:t>
        <a:bodyPr/>
        <a:lstStyle/>
        <a:p>
          <a:endParaRPr lang="fr-FR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1BC10C-0276-4835-B6DD-8239AA50FFC6}" type="sibTrans" cxnId="{DA681834-64AD-426A-BA86-264917FC0CE0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DECC8A-DE91-4F13-AE98-71D1783D9362}">
      <dgm:prSet phldrT="[Texte]" custT="1"/>
      <dgm:spPr/>
      <dgm:t>
        <a:bodyPr/>
        <a:lstStyle/>
        <a:p>
          <a:r>
            <a:rPr lang="fr-F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Part de marché</a:t>
          </a:r>
          <a:endParaRPr lang="fr-F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21B5E0-A88E-4C8D-8143-088D60E45E3D}" type="parTrans" cxnId="{2A902771-0E15-45F1-9968-41154707BD40}">
      <dgm:prSet custT="1"/>
      <dgm:spPr/>
      <dgm:t>
        <a:bodyPr/>
        <a:lstStyle/>
        <a:p>
          <a:endParaRPr lang="fr-FR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3AB41C-B096-49F2-B649-3863910AA688}" type="sibTrans" cxnId="{2A902771-0E15-45F1-9968-41154707BD40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F6E971-5988-4D77-BCDE-8F39E707F68B}">
      <dgm:prSet phldrT="[Texte]" custT="1"/>
      <dgm:spPr/>
      <dgm:t>
        <a:bodyPr/>
        <a:lstStyle/>
        <a:p>
          <a:r>
            <a:rPr lang="fr-F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Rentabilité, progression des marges</a:t>
          </a:r>
          <a:endParaRPr lang="fr-F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CD53B3-8F89-475B-8FB6-4BDCD548DBA8}" type="parTrans" cxnId="{04F6560A-76EA-4814-9142-B81CCBE60C1D}">
      <dgm:prSet custT="1"/>
      <dgm:spPr/>
      <dgm:t>
        <a:bodyPr/>
        <a:lstStyle/>
        <a:p>
          <a:endParaRPr lang="fr-FR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54B6EF-3EB1-4D32-9CB9-F15F9D9004EF}" type="sibTrans" cxnId="{04F6560A-76EA-4814-9142-B81CCBE60C1D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702050-6298-4D23-BAA3-D4A9145D8CF4}">
      <dgm:prSet custT="1"/>
      <dgm:spPr/>
      <dgm:t>
        <a:bodyPr/>
        <a:lstStyle/>
        <a:p>
          <a:r>
            <a:rPr lang="fr-F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Enjeux  environnementaux et sociaux</a:t>
          </a:r>
          <a:endParaRPr lang="fr-F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1CFBF1-10B3-485E-81CF-0827F3DCBC6E}" type="parTrans" cxnId="{1F7F0C2C-06AE-489B-B58D-D6B04BBECB23}">
      <dgm:prSet custT="1"/>
      <dgm:spPr/>
      <dgm:t>
        <a:bodyPr/>
        <a:lstStyle/>
        <a:p>
          <a:endParaRPr lang="fr-FR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F6A203-83F4-42FC-B7CF-8B0D055262AB}" type="sibTrans" cxnId="{1F7F0C2C-06AE-489B-B58D-D6B04BBECB23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A260E6-546E-4F3B-A3C1-E606B7AFB8BC}">
      <dgm:prSet custT="1"/>
      <dgm:spPr/>
      <dgm:t>
        <a:bodyPr/>
        <a:lstStyle/>
        <a:p>
          <a:r>
            <a:rPr lang="fr-F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Système d’information fiable</a:t>
          </a:r>
          <a:endParaRPr lang="fr-FR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38912-9D10-4010-A004-301120FC21FC}" type="parTrans" cxnId="{166802DE-6F35-4852-8095-26FD61B4CC80}">
      <dgm:prSet custT="1"/>
      <dgm:spPr/>
      <dgm:t>
        <a:bodyPr/>
        <a:lstStyle/>
        <a:p>
          <a:endParaRPr lang="fr-FR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0CE869-46B0-4EB1-B8DC-1FFF75A12C4D}" type="sibTrans" cxnId="{166802DE-6F35-4852-8095-26FD61B4CC80}">
      <dgm:prSet/>
      <dgm:spPr/>
      <dgm:t>
        <a:bodyPr/>
        <a:lstStyle/>
        <a:p>
          <a:endParaRPr lang="fr-FR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8FB201-AC16-4F63-9C19-3C902C5CED51}" type="pres">
      <dgm:prSet presAssocID="{62B28DA6-06DC-4141-B2A7-0FBAC051968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7C60070-EED4-435D-88CB-DC74DB94B357}" type="pres">
      <dgm:prSet presAssocID="{4021AF74-CA6C-44C7-8510-515C010079F3}" presName="centerShape" presStyleLbl="node0" presStyleIdx="0" presStyleCnt="1" custScaleX="139775" custScaleY="113481"/>
      <dgm:spPr/>
      <dgm:t>
        <a:bodyPr/>
        <a:lstStyle/>
        <a:p>
          <a:endParaRPr lang="fr-FR"/>
        </a:p>
      </dgm:t>
    </dgm:pt>
    <dgm:pt modelId="{15DFB010-BF22-4A76-905D-D3E474970E3C}" type="pres">
      <dgm:prSet presAssocID="{5CA610C8-EDFF-42E0-A379-2CF6AFBE0640}" presName="parTrans" presStyleLbl="sibTrans2D1" presStyleIdx="0" presStyleCnt="6"/>
      <dgm:spPr/>
      <dgm:t>
        <a:bodyPr/>
        <a:lstStyle/>
        <a:p>
          <a:endParaRPr lang="fr-FR"/>
        </a:p>
      </dgm:t>
    </dgm:pt>
    <dgm:pt modelId="{E631F4A9-B667-4BA9-9F84-2571DE213BAF}" type="pres">
      <dgm:prSet presAssocID="{5CA610C8-EDFF-42E0-A379-2CF6AFBE0640}" presName="connectorText" presStyleLbl="sibTrans2D1" presStyleIdx="0" presStyleCnt="6"/>
      <dgm:spPr/>
      <dgm:t>
        <a:bodyPr/>
        <a:lstStyle/>
        <a:p>
          <a:endParaRPr lang="fr-FR"/>
        </a:p>
      </dgm:t>
    </dgm:pt>
    <dgm:pt modelId="{7B502038-68C8-4361-B77E-0BCB5FBBB3C2}" type="pres">
      <dgm:prSet presAssocID="{A20249D7-978A-41C6-AA44-F06B3BA0680D}" presName="node" presStyleLbl="node1" presStyleIdx="0" presStyleCnt="6" custScaleX="139775" custScaleY="113481" custRadScaleRad="100089" custRadScaleInc="-807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D0D4D8-198F-4919-9F14-4AAFBCE812EB}" type="pres">
      <dgm:prSet presAssocID="{F4838912-9D10-4010-A004-301120FC21FC}" presName="parTrans" presStyleLbl="sibTrans2D1" presStyleIdx="1" presStyleCnt="6"/>
      <dgm:spPr/>
      <dgm:t>
        <a:bodyPr/>
        <a:lstStyle/>
        <a:p>
          <a:endParaRPr lang="fr-FR"/>
        </a:p>
      </dgm:t>
    </dgm:pt>
    <dgm:pt modelId="{6CC21EC8-919E-4F6A-8F84-84817F3A53DA}" type="pres">
      <dgm:prSet presAssocID="{F4838912-9D10-4010-A004-301120FC21FC}" presName="connectorText" presStyleLbl="sibTrans2D1" presStyleIdx="1" presStyleCnt="6"/>
      <dgm:spPr/>
      <dgm:t>
        <a:bodyPr/>
        <a:lstStyle/>
        <a:p>
          <a:endParaRPr lang="fr-FR"/>
        </a:p>
      </dgm:t>
    </dgm:pt>
    <dgm:pt modelId="{C8176885-A51B-4C9A-B4CE-72DBCBC71288}" type="pres">
      <dgm:prSet presAssocID="{5AA260E6-546E-4F3B-A3C1-E606B7AFB8BC}" presName="node" presStyleLbl="node1" presStyleIdx="1" presStyleCnt="6" custScaleX="139775" custScaleY="113481" custRadScaleRad="96361" custRadScaleInc="-419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D2980B6-460F-4BC1-8395-881792B45AD4}" type="pres">
      <dgm:prSet presAssocID="{451CFBF1-10B3-485E-81CF-0827F3DCBC6E}" presName="parTrans" presStyleLbl="sibTrans2D1" presStyleIdx="2" presStyleCnt="6"/>
      <dgm:spPr/>
      <dgm:t>
        <a:bodyPr/>
        <a:lstStyle/>
        <a:p>
          <a:endParaRPr lang="fr-FR"/>
        </a:p>
      </dgm:t>
    </dgm:pt>
    <dgm:pt modelId="{AC8FFED5-22A7-46CB-A7E9-1A53FE5BD93D}" type="pres">
      <dgm:prSet presAssocID="{451CFBF1-10B3-485E-81CF-0827F3DCBC6E}" presName="connectorText" presStyleLbl="sibTrans2D1" presStyleIdx="2" presStyleCnt="6"/>
      <dgm:spPr/>
      <dgm:t>
        <a:bodyPr/>
        <a:lstStyle/>
        <a:p>
          <a:endParaRPr lang="fr-FR"/>
        </a:p>
      </dgm:t>
    </dgm:pt>
    <dgm:pt modelId="{C65F5DDC-224B-4365-8F05-9A1DD643B7BB}" type="pres">
      <dgm:prSet presAssocID="{E7702050-6298-4D23-BAA3-D4A9145D8CF4}" presName="node" presStyleLbl="node1" presStyleIdx="2" presStyleCnt="6" custScaleX="139775" custScaleY="11348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667DD31-D394-4953-B14F-1C122915DEC1}" type="pres">
      <dgm:prSet presAssocID="{9AE9545E-52C2-4987-91B7-CA29A145C45A}" presName="parTrans" presStyleLbl="sibTrans2D1" presStyleIdx="3" presStyleCnt="6"/>
      <dgm:spPr/>
      <dgm:t>
        <a:bodyPr/>
        <a:lstStyle/>
        <a:p>
          <a:endParaRPr lang="fr-FR"/>
        </a:p>
      </dgm:t>
    </dgm:pt>
    <dgm:pt modelId="{54D25796-1092-4487-BCA3-E541D71C30F6}" type="pres">
      <dgm:prSet presAssocID="{9AE9545E-52C2-4987-91B7-CA29A145C45A}" presName="connectorText" presStyleLbl="sibTrans2D1" presStyleIdx="3" presStyleCnt="6"/>
      <dgm:spPr/>
      <dgm:t>
        <a:bodyPr/>
        <a:lstStyle/>
        <a:p>
          <a:endParaRPr lang="fr-FR"/>
        </a:p>
      </dgm:t>
    </dgm:pt>
    <dgm:pt modelId="{25945807-9FEB-432F-ACAA-730F4C1CA1E9}" type="pres">
      <dgm:prSet presAssocID="{9898F34C-A00D-41E1-A1B7-7951EEFC63EA}" presName="node" presStyleLbl="node1" presStyleIdx="3" presStyleCnt="6" custScaleX="139775" custScaleY="11348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F7BD443-DE7F-4F37-999C-8A89B173D2A1}" type="pres">
      <dgm:prSet presAssocID="{BE21B5E0-A88E-4C8D-8143-088D60E45E3D}" presName="parTrans" presStyleLbl="sibTrans2D1" presStyleIdx="4" presStyleCnt="6"/>
      <dgm:spPr/>
      <dgm:t>
        <a:bodyPr/>
        <a:lstStyle/>
        <a:p>
          <a:endParaRPr lang="fr-FR"/>
        </a:p>
      </dgm:t>
    </dgm:pt>
    <dgm:pt modelId="{0A29B60F-1A20-4215-8654-6E8B4BBAD69F}" type="pres">
      <dgm:prSet presAssocID="{BE21B5E0-A88E-4C8D-8143-088D60E45E3D}" presName="connectorText" presStyleLbl="sibTrans2D1" presStyleIdx="4" presStyleCnt="6"/>
      <dgm:spPr/>
      <dgm:t>
        <a:bodyPr/>
        <a:lstStyle/>
        <a:p>
          <a:endParaRPr lang="fr-FR"/>
        </a:p>
      </dgm:t>
    </dgm:pt>
    <dgm:pt modelId="{E9D5F01D-8A50-4169-BE04-DCCF59FB460A}" type="pres">
      <dgm:prSet presAssocID="{48DECC8A-DE91-4F13-AE98-71D1783D9362}" presName="node" presStyleLbl="node1" presStyleIdx="4" presStyleCnt="6" custScaleX="139775" custScaleY="11348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6736D50-3F61-46A2-B50F-DDB2989B6F73}" type="pres">
      <dgm:prSet presAssocID="{90CD53B3-8F89-475B-8FB6-4BDCD548DBA8}" presName="parTrans" presStyleLbl="sibTrans2D1" presStyleIdx="5" presStyleCnt="6"/>
      <dgm:spPr/>
      <dgm:t>
        <a:bodyPr/>
        <a:lstStyle/>
        <a:p>
          <a:endParaRPr lang="fr-FR"/>
        </a:p>
      </dgm:t>
    </dgm:pt>
    <dgm:pt modelId="{3EA9D711-8245-4647-B9C7-675242C63FA6}" type="pres">
      <dgm:prSet presAssocID="{90CD53B3-8F89-475B-8FB6-4BDCD548DBA8}" presName="connectorText" presStyleLbl="sibTrans2D1" presStyleIdx="5" presStyleCnt="6"/>
      <dgm:spPr/>
      <dgm:t>
        <a:bodyPr/>
        <a:lstStyle/>
        <a:p>
          <a:endParaRPr lang="fr-FR"/>
        </a:p>
      </dgm:t>
    </dgm:pt>
    <dgm:pt modelId="{5A65CC89-AE01-4CDC-BE39-8F566DFEA9C3}" type="pres">
      <dgm:prSet presAssocID="{25F6E971-5988-4D77-BCDE-8F39E707F68B}" presName="node" presStyleLbl="node1" presStyleIdx="5" presStyleCnt="6" custScaleX="139775" custScaleY="113481" custRadScaleRad="103683" custRadScaleInc="-389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26BDA3A-2DEC-427B-B7CE-7F551C083F6F}" type="presOf" srcId="{5CA610C8-EDFF-42E0-A379-2CF6AFBE0640}" destId="{E631F4A9-B667-4BA9-9F84-2571DE213BAF}" srcOrd="1" destOrd="0" presId="urn:microsoft.com/office/officeart/2005/8/layout/radial5"/>
    <dgm:cxn modelId="{3684E67A-4FFD-4C92-A564-88BEA1ADA24E}" type="presOf" srcId="{9898F34C-A00D-41E1-A1B7-7951EEFC63EA}" destId="{25945807-9FEB-432F-ACAA-730F4C1CA1E9}" srcOrd="0" destOrd="0" presId="urn:microsoft.com/office/officeart/2005/8/layout/radial5"/>
    <dgm:cxn modelId="{4AE74246-9073-4A01-99CD-834CA97AA953}" srcId="{62B28DA6-06DC-4141-B2A7-0FBAC0519681}" destId="{4021AF74-CA6C-44C7-8510-515C010079F3}" srcOrd="0" destOrd="0" parTransId="{399A8050-827F-459A-B406-BB4FCF9B6DC2}" sibTransId="{382965FA-7428-4857-BCE9-09B22E4D1D92}"/>
    <dgm:cxn modelId="{166802DE-6F35-4852-8095-26FD61B4CC80}" srcId="{4021AF74-CA6C-44C7-8510-515C010079F3}" destId="{5AA260E6-546E-4F3B-A3C1-E606B7AFB8BC}" srcOrd="1" destOrd="0" parTransId="{F4838912-9D10-4010-A004-301120FC21FC}" sibTransId="{890CE869-46B0-4EB1-B8DC-1FFF75A12C4D}"/>
    <dgm:cxn modelId="{FB9CD787-569A-4195-9005-4D0530ED0C45}" srcId="{4021AF74-CA6C-44C7-8510-515C010079F3}" destId="{A20249D7-978A-41C6-AA44-F06B3BA0680D}" srcOrd="0" destOrd="0" parTransId="{5CA610C8-EDFF-42E0-A379-2CF6AFBE0640}" sibTransId="{343283BE-6138-447E-B8CD-1E347C484B9E}"/>
    <dgm:cxn modelId="{570250A3-1AAE-4CF4-9125-AFCE1956E4C7}" type="presOf" srcId="{90CD53B3-8F89-475B-8FB6-4BDCD548DBA8}" destId="{26736D50-3F61-46A2-B50F-DDB2989B6F73}" srcOrd="0" destOrd="0" presId="urn:microsoft.com/office/officeart/2005/8/layout/radial5"/>
    <dgm:cxn modelId="{0EDDE5CC-208D-4538-B749-2F5A562F1CF0}" type="presOf" srcId="{451CFBF1-10B3-485E-81CF-0827F3DCBC6E}" destId="{AC8FFED5-22A7-46CB-A7E9-1A53FE5BD93D}" srcOrd="1" destOrd="0" presId="urn:microsoft.com/office/officeart/2005/8/layout/radial5"/>
    <dgm:cxn modelId="{DD9B4FC4-EE5C-444E-AF74-41E27E8B5D47}" type="presOf" srcId="{62B28DA6-06DC-4141-B2A7-0FBAC0519681}" destId="{F28FB201-AC16-4F63-9C19-3C902C5CED51}" srcOrd="0" destOrd="0" presId="urn:microsoft.com/office/officeart/2005/8/layout/radial5"/>
    <dgm:cxn modelId="{D815F958-1048-4EFA-8783-606A8CC4F1CC}" type="presOf" srcId="{A20249D7-978A-41C6-AA44-F06B3BA0680D}" destId="{7B502038-68C8-4361-B77E-0BCB5FBBB3C2}" srcOrd="0" destOrd="0" presId="urn:microsoft.com/office/officeart/2005/8/layout/radial5"/>
    <dgm:cxn modelId="{E2C0E3E3-382D-471B-A08C-39E866E3ADAA}" type="presOf" srcId="{90CD53B3-8F89-475B-8FB6-4BDCD548DBA8}" destId="{3EA9D711-8245-4647-B9C7-675242C63FA6}" srcOrd="1" destOrd="0" presId="urn:microsoft.com/office/officeart/2005/8/layout/radial5"/>
    <dgm:cxn modelId="{55F6E7A2-326A-4BE8-A29F-2148B62F92A7}" type="presOf" srcId="{F4838912-9D10-4010-A004-301120FC21FC}" destId="{FBD0D4D8-198F-4919-9F14-4AAFBCE812EB}" srcOrd="0" destOrd="0" presId="urn:microsoft.com/office/officeart/2005/8/layout/radial5"/>
    <dgm:cxn modelId="{64140E5D-34F9-46B3-9961-A3A18C6688AC}" type="presOf" srcId="{9AE9545E-52C2-4987-91B7-CA29A145C45A}" destId="{54D25796-1092-4487-BCA3-E541D71C30F6}" srcOrd="1" destOrd="0" presId="urn:microsoft.com/office/officeart/2005/8/layout/radial5"/>
    <dgm:cxn modelId="{DA1AF7EC-5694-454A-BE2D-963C7AF97AB6}" type="presOf" srcId="{48DECC8A-DE91-4F13-AE98-71D1783D9362}" destId="{E9D5F01D-8A50-4169-BE04-DCCF59FB460A}" srcOrd="0" destOrd="0" presId="urn:microsoft.com/office/officeart/2005/8/layout/radial5"/>
    <dgm:cxn modelId="{7E6773A7-49AD-4756-A54D-DC001D04B0BE}" type="presOf" srcId="{E7702050-6298-4D23-BAA3-D4A9145D8CF4}" destId="{C65F5DDC-224B-4365-8F05-9A1DD643B7BB}" srcOrd="0" destOrd="0" presId="urn:microsoft.com/office/officeart/2005/8/layout/radial5"/>
    <dgm:cxn modelId="{E6273BD8-0FA4-435B-B24C-272B9E33F02C}" type="presOf" srcId="{5AA260E6-546E-4F3B-A3C1-E606B7AFB8BC}" destId="{C8176885-A51B-4C9A-B4CE-72DBCBC71288}" srcOrd="0" destOrd="0" presId="urn:microsoft.com/office/officeart/2005/8/layout/radial5"/>
    <dgm:cxn modelId="{B8D7CA30-7FD1-4505-8A8C-CFBD3A253782}" type="presOf" srcId="{9AE9545E-52C2-4987-91B7-CA29A145C45A}" destId="{2667DD31-D394-4953-B14F-1C122915DEC1}" srcOrd="0" destOrd="0" presId="urn:microsoft.com/office/officeart/2005/8/layout/radial5"/>
    <dgm:cxn modelId="{9720CD46-484F-4A5E-8F6F-D6A543E2639C}" type="presOf" srcId="{25F6E971-5988-4D77-BCDE-8F39E707F68B}" destId="{5A65CC89-AE01-4CDC-BE39-8F566DFEA9C3}" srcOrd="0" destOrd="0" presId="urn:microsoft.com/office/officeart/2005/8/layout/radial5"/>
    <dgm:cxn modelId="{42D12A29-1332-4A74-8745-4680839A1935}" type="presOf" srcId="{BE21B5E0-A88E-4C8D-8143-088D60E45E3D}" destId="{0A29B60F-1A20-4215-8654-6E8B4BBAD69F}" srcOrd="1" destOrd="0" presId="urn:microsoft.com/office/officeart/2005/8/layout/radial5"/>
    <dgm:cxn modelId="{04F6560A-76EA-4814-9142-B81CCBE60C1D}" srcId="{4021AF74-CA6C-44C7-8510-515C010079F3}" destId="{25F6E971-5988-4D77-BCDE-8F39E707F68B}" srcOrd="5" destOrd="0" parTransId="{90CD53B3-8F89-475B-8FB6-4BDCD548DBA8}" sibTransId="{D254B6EF-3EB1-4D32-9CB9-F15F9D9004EF}"/>
    <dgm:cxn modelId="{901F31A5-6BDD-4255-BBA4-EC4E847087C6}" type="presOf" srcId="{451CFBF1-10B3-485E-81CF-0827F3DCBC6E}" destId="{9D2980B6-460F-4BC1-8395-881792B45AD4}" srcOrd="0" destOrd="0" presId="urn:microsoft.com/office/officeart/2005/8/layout/radial5"/>
    <dgm:cxn modelId="{5DE88184-7F10-4D26-B428-9A14F1F0C820}" type="presOf" srcId="{5CA610C8-EDFF-42E0-A379-2CF6AFBE0640}" destId="{15DFB010-BF22-4A76-905D-D3E474970E3C}" srcOrd="0" destOrd="0" presId="urn:microsoft.com/office/officeart/2005/8/layout/radial5"/>
    <dgm:cxn modelId="{DA681834-64AD-426A-BA86-264917FC0CE0}" srcId="{4021AF74-CA6C-44C7-8510-515C010079F3}" destId="{9898F34C-A00D-41E1-A1B7-7951EEFC63EA}" srcOrd="3" destOrd="0" parTransId="{9AE9545E-52C2-4987-91B7-CA29A145C45A}" sibTransId="{C81BC10C-0276-4835-B6DD-8239AA50FFC6}"/>
    <dgm:cxn modelId="{1F7F0C2C-06AE-489B-B58D-D6B04BBECB23}" srcId="{4021AF74-CA6C-44C7-8510-515C010079F3}" destId="{E7702050-6298-4D23-BAA3-D4A9145D8CF4}" srcOrd="2" destOrd="0" parTransId="{451CFBF1-10B3-485E-81CF-0827F3DCBC6E}" sibTransId="{B7F6A203-83F4-42FC-B7CF-8B0D055262AB}"/>
    <dgm:cxn modelId="{C7AE19EB-AC42-49E3-9F74-88A5646B56A6}" type="presOf" srcId="{BE21B5E0-A88E-4C8D-8143-088D60E45E3D}" destId="{1F7BD443-DE7F-4F37-999C-8A89B173D2A1}" srcOrd="0" destOrd="0" presId="urn:microsoft.com/office/officeart/2005/8/layout/radial5"/>
    <dgm:cxn modelId="{2A902771-0E15-45F1-9968-41154707BD40}" srcId="{4021AF74-CA6C-44C7-8510-515C010079F3}" destId="{48DECC8A-DE91-4F13-AE98-71D1783D9362}" srcOrd="4" destOrd="0" parTransId="{BE21B5E0-A88E-4C8D-8143-088D60E45E3D}" sibTransId="{223AB41C-B096-49F2-B649-3863910AA688}"/>
    <dgm:cxn modelId="{D8305ABC-D9AE-4E0F-8B02-8E9AFC8B021C}" type="presOf" srcId="{4021AF74-CA6C-44C7-8510-515C010079F3}" destId="{67C60070-EED4-435D-88CB-DC74DB94B357}" srcOrd="0" destOrd="0" presId="urn:microsoft.com/office/officeart/2005/8/layout/radial5"/>
    <dgm:cxn modelId="{2FA0FE62-B079-4C82-A3F0-AFFEC35410F0}" type="presOf" srcId="{F4838912-9D10-4010-A004-301120FC21FC}" destId="{6CC21EC8-919E-4F6A-8F84-84817F3A53DA}" srcOrd="1" destOrd="0" presId="urn:microsoft.com/office/officeart/2005/8/layout/radial5"/>
    <dgm:cxn modelId="{EDFC48B4-3B61-4CFF-ACEC-AE6841C8672B}" type="presParOf" srcId="{F28FB201-AC16-4F63-9C19-3C902C5CED51}" destId="{67C60070-EED4-435D-88CB-DC74DB94B357}" srcOrd="0" destOrd="0" presId="urn:microsoft.com/office/officeart/2005/8/layout/radial5"/>
    <dgm:cxn modelId="{E0CC8BF2-9906-4327-B93A-82C0D3A10427}" type="presParOf" srcId="{F28FB201-AC16-4F63-9C19-3C902C5CED51}" destId="{15DFB010-BF22-4A76-905D-D3E474970E3C}" srcOrd="1" destOrd="0" presId="urn:microsoft.com/office/officeart/2005/8/layout/radial5"/>
    <dgm:cxn modelId="{7662C161-E80D-4BF9-BD62-3D12EF141E99}" type="presParOf" srcId="{15DFB010-BF22-4A76-905D-D3E474970E3C}" destId="{E631F4A9-B667-4BA9-9F84-2571DE213BAF}" srcOrd="0" destOrd="0" presId="urn:microsoft.com/office/officeart/2005/8/layout/radial5"/>
    <dgm:cxn modelId="{F1EFEC5E-E0ED-406C-A3A2-A42FD7C8206F}" type="presParOf" srcId="{F28FB201-AC16-4F63-9C19-3C902C5CED51}" destId="{7B502038-68C8-4361-B77E-0BCB5FBBB3C2}" srcOrd="2" destOrd="0" presId="urn:microsoft.com/office/officeart/2005/8/layout/radial5"/>
    <dgm:cxn modelId="{8386F87A-C307-415E-A79F-51BEE3D68BA4}" type="presParOf" srcId="{F28FB201-AC16-4F63-9C19-3C902C5CED51}" destId="{FBD0D4D8-198F-4919-9F14-4AAFBCE812EB}" srcOrd="3" destOrd="0" presId="urn:microsoft.com/office/officeart/2005/8/layout/radial5"/>
    <dgm:cxn modelId="{0EBDBE64-FA7A-44AB-BFFC-503CE5CB009C}" type="presParOf" srcId="{FBD0D4D8-198F-4919-9F14-4AAFBCE812EB}" destId="{6CC21EC8-919E-4F6A-8F84-84817F3A53DA}" srcOrd="0" destOrd="0" presId="urn:microsoft.com/office/officeart/2005/8/layout/radial5"/>
    <dgm:cxn modelId="{D01DBDEB-9327-4D4A-A89B-4C6BE062DF20}" type="presParOf" srcId="{F28FB201-AC16-4F63-9C19-3C902C5CED51}" destId="{C8176885-A51B-4C9A-B4CE-72DBCBC71288}" srcOrd="4" destOrd="0" presId="urn:microsoft.com/office/officeart/2005/8/layout/radial5"/>
    <dgm:cxn modelId="{232169F1-34AC-4E47-92C1-A9BD98D570A8}" type="presParOf" srcId="{F28FB201-AC16-4F63-9C19-3C902C5CED51}" destId="{9D2980B6-460F-4BC1-8395-881792B45AD4}" srcOrd="5" destOrd="0" presId="urn:microsoft.com/office/officeart/2005/8/layout/radial5"/>
    <dgm:cxn modelId="{0A230C7E-A641-4B4D-8CD8-833CAB37F5F0}" type="presParOf" srcId="{9D2980B6-460F-4BC1-8395-881792B45AD4}" destId="{AC8FFED5-22A7-46CB-A7E9-1A53FE5BD93D}" srcOrd="0" destOrd="0" presId="urn:microsoft.com/office/officeart/2005/8/layout/radial5"/>
    <dgm:cxn modelId="{01FE51DD-E395-4F4A-A679-C3311054CF82}" type="presParOf" srcId="{F28FB201-AC16-4F63-9C19-3C902C5CED51}" destId="{C65F5DDC-224B-4365-8F05-9A1DD643B7BB}" srcOrd="6" destOrd="0" presId="urn:microsoft.com/office/officeart/2005/8/layout/radial5"/>
    <dgm:cxn modelId="{4D2852B2-9A64-4332-AB8B-6D13451ADA04}" type="presParOf" srcId="{F28FB201-AC16-4F63-9C19-3C902C5CED51}" destId="{2667DD31-D394-4953-B14F-1C122915DEC1}" srcOrd="7" destOrd="0" presId="urn:microsoft.com/office/officeart/2005/8/layout/radial5"/>
    <dgm:cxn modelId="{759B09A7-7BFA-4B01-94D7-C25038E0CF1B}" type="presParOf" srcId="{2667DD31-D394-4953-B14F-1C122915DEC1}" destId="{54D25796-1092-4487-BCA3-E541D71C30F6}" srcOrd="0" destOrd="0" presId="urn:microsoft.com/office/officeart/2005/8/layout/radial5"/>
    <dgm:cxn modelId="{365F0675-BA72-41CA-B0F4-3FB240BEA9E0}" type="presParOf" srcId="{F28FB201-AC16-4F63-9C19-3C902C5CED51}" destId="{25945807-9FEB-432F-ACAA-730F4C1CA1E9}" srcOrd="8" destOrd="0" presId="urn:microsoft.com/office/officeart/2005/8/layout/radial5"/>
    <dgm:cxn modelId="{2E89DAE4-52D4-4F93-BDDC-7A0D48A590E0}" type="presParOf" srcId="{F28FB201-AC16-4F63-9C19-3C902C5CED51}" destId="{1F7BD443-DE7F-4F37-999C-8A89B173D2A1}" srcOrd="9" destOrd="0" presId="urn:microsoft.com/office/officeart/2005/8/layout/radial5"/>
    <dgm:cxn modelId="{2D58DB83-6B5F-4DA1-B83C-D07365E97E6F}" type="presParOf" srcId="{1F7BD443-DE7F-4F37-999C-8A89B173D2A1}" destId="{0A29B60F-1A20-4215-8654-6E8B4BBAD69F}" srcOrd="0" destOrd="0" presId="urn:microsoft.com/office/officeart/2005/8/layout/radial5"/>
    <dgm:cxn modelId="{6DC0B78D-E30E-423B-9FE9-AE358F9E38E7}" type="presParOf" srcId="{F28FB201-AC16-4F63-9C19-3C902C5CED51}" destId="{E9D5F01D-8A50-4169-BE04-DCCF59FB460A}" srcOrd="10" destOrd="0" presId="urn:microsoft.com/office/officeart/2005/8/layout/radial5"/>
    <dgm:cxn modelId="{D7868FD0-9DAE-4F7A-BA8E-007F84CEE906}" type="presParOf" srcId="{F28FB201-AC16-4F63-9C19-3C902C5CED51}" destId="{26736D50-3F61-46A2-B50F-DDB2989B6F73}" srcOrd="11" destOrd="0" presId="urn:microsoft.com/office/officeart/2005/8/layout/radial5"/>
    <dgm:cxn modelId="{3E0461CC-5497-4D13-8C47-DE3DCBB8B6E2}" type="presParOf" srcId="{26736D50-3F61-46A2-B50F-DDB2989B6F73}" destId="{3EA9D711-8245-4647-B9C7-675242C63FA6}" srcOrd="0" destOrd="0" presId="urn:microsoft.com/office/officeart/2005/8/layout/radial5"/>
    <dgm:cxn modelId="{44B1846F-B826-4CB9-8667-1F608A57C7BF}" type="presParOf" srcId="{F28FB201-AC16-4F63-9C19-3C902C5CED51}" destId="{5A65CC89-AE01-4CDC-BE39-8F566DFEA9C3}" srcOrd="12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648CFD-C8CF-41C1-8ADB-42933A04378C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0F9D6A04-E973-4B14-A16F-082B598EBC7B}">
      <dgm:prSet phldrT="[Texte]" custT="1"/>
      <dgm:spPr/>
      <dgm:t>
        <a:bodyPr/>
        <a:lstStyle/>
        <a:p>
          <a:pPr algn="l"/>
          <a:r>
            <a:rPr lang="fr-F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Facteurs externes</a:t>
          </a:r>
          <a:endParaRPr lang="fr-FR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021D8A-167D-4540-8A9E-AB72FAAFBE7E}" type="parTrans" cxnId="{36601073-21AA-4018-8F69-A881DD55516C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F88FEC-4A3C-451C-83D7-A5F61DC8ED68}" type="sibTrans" cxnId="{36601073-21AA-4018-8F69-A881DD55516C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504B65-1C9A-44B1-8F18-C5FEDA8DDA72}">
      <dgm:prSet phldrT="[Texte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présence de concurrents puissants</a:t>
          </a:r>
        </a:p>
        <a:p>
          <a:pPr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F31C30-9DEA-452E-80F1-8BEEBB36F882}" type="parTrans" cxnId="{2D15C32E-0BEA-4EF7-BC2C-8783ED11B588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A842C2-3FE0-43F4-9DF5-2D6EF02186B4}" type="sibTrans" cxnId="{2D15C32E-0BEA-4EF7-BC2C-8783ED11B588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1C7AE3-0A4E-4EA2-BAC6-018417CF1F7B}">
      <dgm:prSet phldrT="[Texte]" custT="1"/>
      <dgm:spPr/>
      <dgm:t>
        <a:bodyPr/>
        <a:lstStyle/>
        <a:p>
          <a:pPr algn="l"/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présence de clients exigeants</a:t>
          </a: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5D5EED-1BAA-403C-98D9-D906BDF4CDB1}" type="parTrans" cxnId="{8133EC07-B23A-49C9-8E48-4E7F58AA0617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1C2ACF-8FF4-4CEA-9D2D-814766CC540F}" type="sibTrans" cxnId="{8133EC07-B23A-49C9-8E48-4E7F58AA0617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5B1525B-67D7-4D5C-907E-AF03938C65DF}">
      <dgm:prSet phldrT="[Texte]" custT="1"/>
      <dgm:spPr/>
      <dgm:t>
        <a:bodyPr/>
        <a:lstStyle/>
        <a:p>
          <a:pPr algn="l"/>
          <a:r>
            <a:rPr lang="fr-F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Facteurs internes</a:t>
          </a:r>
          <a:endParaRPr lang="fr-FR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A6FCCA-9D27-4C55-BB64-F0E7F891CF65}" type="parTrans" cxnId="{29DC426A-4732-4FE2-ABEC-AF0C7260AA87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A4305E-A9FB-4A92-B27E-5F2528B3CD10}" type="sibTrans" cxnId="{29DC426A-4732-4FE2-ABEC-AF0C7260AA87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60BA93-99D4-4513-A0B1-90CD797A98B7}">
      <dgm:prSet phldrT="[Texte]" custT="1"/>
      <dgm:spPr/>
      <dgm:t>
        <a:bodyPr/>
        <a:lstStyle/>
        <a:p>
          <a:pPr algn="l"/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stratégie, les objectifs et l’organisation de l’entreprise</a:t>
          </a: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5798A6-34C8-44A0-82C1-4BB2CBE4039E}" type="parTrans" cxnId="{30FEE601-A3ED-408F-BB8A-9330214EC274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BC6692D-F194-41B8-89D4-1675DB0E79E7}" type="sibTrans" cxnId="{30FEE601-A3ED-408F-BB8A-9330214EC274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2B1371-F606-4987-A3B4-13B944481F0F}">
      <dgm:prSet phldrT="[Texte]" custT="1"/>
      <dgm:spPr/>
      <dgm:t>
        <a:bodyPr/>
        <a:lstStyle/>
        <a:p>
          <a:pPr algn="l"/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performance de la RH</a:t>
          </a: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FBB836-B26C-4FD7-8F1C-00007036B5E9}" type="parTrans" cxnId="{2907DCE3-DC01-4DE7-875A-8F747D9E6E5B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C43092-E2E3-4D65-B3D7-9F7C09397452}" type="sibTrans" cxnId="{2907DCE3-DC01-4DE7-875A-8F747D9E6E5B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21CA8D-FE94-4D33-9DB0-43AE54C47616}">
      <dgm:prSet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disposition des matières premières et infrastructures de pointe</a:t>
          </a:r>
        </a:p>
        <a:p>
          <a:pPr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F6957C-5FB5-42D1-9C82-242124AE9617}" type="parTrans" cxnId="{12028325-AB60-41BE-A959-6EA94DF8E56A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3F0018-1A5B-44D8-A1DE-628EF938B75E}" type="sibTrans" cxnId="{12028325-AB60-41BE-A959-6EA94DF8E56A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C74F2D-66B5-40E8-A664-868087CC7727}">
      <dgm:prSet custT="1"/>
      <dgm:spPr/>
      <dgm:t>
        <a:bodyPr/>
        <a:lstStyle/>
        <a:p>
          <a:pPr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présence de fournisseurs performants </a:t>
          </a: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7C3F3B-19A3-4322-AB45-ACF02E7FFB42}" type="parTrans" cxnId="{CBFBCA1F-74BB-4C9B-8FA4-B163268300CD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7AB317-9027-4444-A5AD-AA352E34BC78}" type="sibTrans" cxnId="{CBFBCA1F-74BB-4C9B-8FA4-B163268300CD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CA10D8-C867-4013-9165-6AAC20DC099F}">
      <dgm:prSet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performance du process de production</a:t>
          </a: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283B26-898E-4187-84AC-A7C8CD58719F}" type="parTrans" cxnId="{FAA35294-8B1D-4AD4-B100-B22BF967EB7F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B79F18-9247-45A0-B942-12FA25BD52B8}" type="sibTrans" cxnId="{FAA35294-8B1D-4AD4-B100-B22BF967EB7F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3A69D9-1A67-43D6-BE06-0934EC5C6F7A}">
      <dgm:prSet custT="1"/>
      <dgm:spPr/>
      <dgm:t>
        <a:bodyPr/>
        <a:lstStyle/>
        <a:p>
          <a:pPr algn="l"/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performance du process d’achats / </a:t>
          </a:r>
          <a:r>
            <a:rPr lang="fr-FR" sz="15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appro</a:t>
          </a: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D68FF0-9786-4687-BA13-31CC71466177}" type="parTrans" cxnId="{E9DB6822-01D4-438D-B657-1DA6A807DA09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509F23-61DF-4A2F-AF93-5EFA603D6304}" type="sibTrans" cxnId="{E9DB6822-01D4-438D-B657-1DA6A807DA09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44D81F-1D10-44FC-B508-A835D36C9E8B}">
      <dgm:prSet custT="1"/>
      <dgm:spPr/>
      <dgm:t>
        <a:bodyPr/>
        <a:lstStyle/>
        <a:p>
          <a:pPr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 fluidité de l’information</a:t>
          </a:r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C0D0CC-603B-4CA9-B4EB-8583C735DAB6}" type="parTrans" cxnId="{B19B552E-CF2B-4019-A4F9-32510D953541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B9EC23-6DE5-486B-ABCC-3347E262408E}" type="sibTrans" cxnId="{B19B552E-CF2B-4019-A4F9-32510D953541}">
      <dgm:prSet/>
      <dgm:spPr/>
      <dgm:t>
        <a:bodyPr/>
        <a:lstStyle/>
        <a:p>
          <a:pPr algn="l"/>
          <a:endParaRPr lang="fr-FR" sz="15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CD143E-DE97-4C96-BB11-974D211DBE63}">
      <dgm:prSet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qualité de l’enseignement et de la recherche </a:t>
          </a:r>
        </a:p>
        <a:p>
          <a:pPr algn="l"/>
          <a:endParaRPr lang="fr-FR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7DFFEA-5DD8-4B0E-8988-E259A2DB03DB}" type="parTrans" cxnId="{F6E42B73-F159-4C67-A8A5-4D378030F0EC}">
      <dgm:prSet/>
      <dgm:spPr/>
      <dgm:t>
        <a:bodyPr/>
        <a:lstStyle/>
        <a:p>
          <a:pPr algn="l"/>
          <a:endParaRPr lang="fr-FR" sz="1500"/>
        </a:p>
      </dgm:t>
    </dgm:pt>
    <dgm:pt modelId="{443E04BF-6DC9-4049-BB3C-C5AA69017117}" type="sibTrans" cxnId="{F6E42B73-F159-4C67-A8A5-4D378030F0EC}">
      <dgm:prSet/>
      <dgm:spPr/>
      <dgm:t>
        <a:bodyPr/>
        <a:lstStyle/>
        <a:p>
          <a:pPr algn="l"/>
          <a:endParaRPr lang="fr-FR" sz="1500"/>
        </a:p>
      </dgm:t>
    </dgm:pt>
    <dgm:pt modelId="{59FF8009-9D5C-4F4D-8F85-C77CA7D4AB87}" type="pres">
      <dgm:prSet presAssocID="{B6648CFD-C8CF-41C1-8ADB-42933A04378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19DB1246-3965-4903-B8AB-789DC8277EFC}" type="pres">
      <dgm:prSet presAssocID="{0F9D6A04-E973-4B14-A16F-082B598EBC7B}" presName="root" presStyleCnt="0"/>
      <dgm:spPr/>
    </dgm:pt>
    <dgm:pt modelId="{92BE5B01-01BB-422E-9098-8AC8C74EFF6B}" type="pres">
      <dgm:prSet presAssocID="{0F9D6A04-E973-4B14-A16F-082B598EBC7B}" presName="rootComposite" presStyleCnt="0"/>
      <dgm:spPr/>
    </dgm:pt>
    <dgm:pt modelId="{BCC641ED-4C0D-455B-8E94-AE67A034EE78}" type="pres">
      <dgm:prSet presAssocID="{0F9D6A04-E973-4B14-A16F-082B598EBC7B}" presName="rootText" presStyleLbl="node1" presStyleIdx="0" presStyleCnt="2" custScaleX="166134" custScaleY="72134" custLinFactNeighborX="4924"/>
      <dgm:spPr/>
      <dgm:t>
        <a:bodyPr/>
        <a:lstStyle/>
        <a:p>
          <a:endParaRPr lang="fr-FR"/>
        </a:p>
      </dgm:t>
    </dgm:pt>
    <dgm:pt modelId="{A213C016-3C44-4F8A-ACA4-E966D583C769}" type="pres">
      <dgm:prSet presAssocID="{0F9D6A04-E973-4B14-A16F-082B598EBC7B}" presName="rootConnector" presStyleLbl="node1" presStyleIdx="0" presStyleCnt="2"/>
      <dgm:spPr/>
      <dgm:t>
        <a:bodyPr/>
        <a:lstStyle/>
        <a:p>
          <a:endParaRPr lang="fr-FR"/>
        </a:p>
      </dgm:t>
    </dgm:pt>
    <dgm:pt modelId="{F8204743-9285-4CBA-B69B-4A5710581925}" type="pres">
      <dgm:prSet presAssocID="{0F9D6A04-E973-4B14-A16F-082B598EBC7B}" presName="childShape" presStyleCnt="0"/>
      <dgm:spPr/>
    </dgm:pt>
    <dgm:pt modelId="{F0779944-7343-4D83-9AE7-64EAE857CC0E}" type="pres">
      <dgm:prSet presAssocID="{6AF31C30-9DEA-452E-80F1-8BEEBB36F882}" presName="Name13" presStyleLbl="parChTrans1D2" presStyleIdx="0" presStyleCnt="10"/>
      <dgm:spPr/>
      <dgm:t>
        <a:bodyPr/>
        <a:lstStyle/>
        <a:p>
          <a:endParaRPr lang="fr-FR"/>
        </a:p>
      </dgm:t>
    </dgm:pt>
    <dgm:pt modelId="{145BACDA-EE6E-4A70-AC51-967018F642ED}" type="pres">
      <dgm:prSet presAssocID="{76504B65-1C9A-44B1-8F18-C5FEDA8DDA72}" presName="childText" presStyleLbl="bgAcc1" presStyleIdx="0" presStyleCnt="10" custScaleX="211454" custLinFactNeighborX="1483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4B905E3-C599-4401-8800-1E94661E8400}" type="pres">
      <dgm:prSet presAssocID="{B35D5EED-1BAA-403C-98D9-D906BDF4CDB1}" presName="Name13" presStyleLbl="parChTrans1D2" presStyleIdx="1" presStyleCnt="10"/>
      <dgm:spPr/>
      <dgm:t>
        <a:bodyPr/>
        <a:lstStyle/>
        <a:p>
          <a:endParaRPr lang="fr-FR"/>
        </a:p>
      </dgm:t>
    </dgm:pt>
    <dgm:pt modelId="{54D12AA3-7855-4D23-9BDE-95C0E995EA56}" type="pres">
      <dgm:prSet presAssocID="{C11C7AE3-0A4E-4EA2-BAC6-018417CF1F7B}" presName="childText" presStyleLbl="bgAcc1" presStyleIdx="1" presStyleCnt="10" custScaleX="211454" custLinFactNeighborX="14830" custLinFactNeighborY="-94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6415F3A-1561-4BAC-9A9E-932964ECB8E1}" type="pres">
      <dgm:prSet presAssocID="{0BF6957C-5FB5-42D1-9C82-242124AE9617}" presName="Name13" presStyleLbl="parChTrans1D2" presStyleIdx="2" presStyleCnt="10"/>
      <dgm:spPr/>
      <dgm:t>
        <a:bodyPr/>
        <a:lstStyle/>
        <a:p>
          <a:endParaRPr lang="fr-FR"/>
        </a:p>
      </dgm:t>
    </dgm:pt>
    <dgm:pt modelId="{076750F6-B4EC-4425-AF23-F8DEFFBCBA23}" type="pres">
      <dgm:prSet presAssocID="{5F21CA8D-FE94-4D33-9DB0-43AE54C47616}" presName="childText" presStyleLbl="bgAcc1" presStyleIdx="2" presStyleCnt="10" custScaleX="211454" custLinFactNeighborX="14830" custLinFactNeighborY="-94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8094374-84DA-4574-AAF7-2DECA7C85894}" type="pres">
      <dgm:prSet presAssocID="{A07C3F3B-19A3-4322-AB45-ACF02E7FFB42}" presName="Name13" presStyleLbl="parChTrans1D2" presStyleIdx="3" presStyleCnt="10"/>
      <dgm:spPr/>
      <dgm:t>
        <a:bodyPr/>
        <a:lstStyle/>
        <a:p>
          <a:endParaRPr lang="fr-FR"/>
        </a:p>
      </dgm:t>
    </dgm:pt>
    <dgm:pt modelId="{43F58AB0-3D07-4D19-A471-598DC9B91430}" type="pres">
      <dgm:prSet presAssocID="{78C74F2D-66B5-40E8-A664-868087CC7727}" presName="childText" presStyleLbl="bgAcc1" presStyleIdx="3" presStyleCnt="10" custScaleX="216693" custLinFactNeighborX="8954" custLinFactNeighborY="-94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A2DE11-E297-4EF5-B53C-B42C8E598F0F}" type="pres">
      <dgm:prSet presAssocID="{887DFFEA-5DD8-4B0E-8988-E259A2DB03DB}" presName="Name13" presStyleLbl="parChTrans1D2" presStyleIdx="4" presStyleCnt="10"/>
      <dgm:spPr/>
      <dgm:t>
        <a:bodyPr/>
        <a:lstStyle/>
        <a:p>
          <a:endParaRPr lang="fr-FR"/>
        </a:p>
      </dgm:t>
    </dgm:pt>
    <dgm:pt modelId="{A7FA2B6F-1253-41FE-A08E-74DDC0FDE255}" type="pres">
      <dgm:prSet presAssocID="{3ECD143E-DE97-4C96-BB11-974D211DBE63}" presName="childText" presStyleLbl="bgAcc1" presStyleIdx="4" presStyleCnt="10" custScaleX="219335" custLinFactNeighborX="9282" custLinFactNeighborY="-916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06705C3-2156-4D59-AA29-31F8254431A1}" type="pres">
      <dgm:prSet presAssocID="{A5B1525B-67D7-4D5C-907E-AF03938C65DF}" presName="root" presStyleCnt="0"/>
      <dgm:spPr/>
    </dgm:pt>
    <dgm:pt modelId="{C6023E2D-3DD3-467C-9A31-708BDDE855FD}" type="pres">
      <dgm:prSet presAssocID="{A5B1525B-67D7-4D5C-907E-AF03938C65DF}" presName="rootComposite" presStyleCnt="0"/>
      <dgm:spPr/>
    </dgm:pt>
    <dgm:pt modelId="{297B59E0-66C9-4013-9EEC-470D82513D8D}" type="pres">
      <dgm:prSet presAssocID="{A5B1525B-67D7-4D5C-907E-AF03938C65DF}" presName="rootText" presStyleLbl="node1" presStyleIdx="1" presStyleCnt="2" custScaleX="166134" custScaleY="72134" custLinFactNeighborX="28750" custLinFactNeighborY="8600"/>
      <dgm:spPr/>
      <dgm:t>
        <a:bodyPr/>
        <a:lstStyle/>
        <a:p>
          <a:endParaRPr lang="fr-FR"/>
        </a:p>
      </dgm:t>
    </dgm:pt>
    <dgm:pt modelId="{B0C50D75-2D5D-4AFB-B062-4EBECD1D96FB}" type="pres">
      <dgm:prSet presAssocID="{A5B1525B-67D7-4D5C-907E-AF03938C65DF}" presName="rootConnector" presStyleLbl="node1" presStyleIdx="1" presStyleCnt="2"/>
      <dgm:spPr/>
      <dgm:t>
        <a:bodyPr/>
        <a:lstStyle/>
        <a:p>
          <a:endParaRPr lang="fr-FR"/>
        </a:p>
      </dgm:t>
    </dgm:pt>
    <dgm:pt modelId="{C51F0314-B091-487E-9168-810F64B44812}" type="pres">
      <dgm:prSet presAssocID="{A5B1525B-67D7-4D5C-907E-AF03938C65DF}" presName="childShape" presStyleCnt="0"/>
      <dgm:spPr/>
    </dgm:pt>
    <dgm:pt modelId="{66879686-20FC-4DB8-A442-A0A2C9074EBD}" type="pres">
      <dgm:prSet presAssocID="{B95798A6-34C8-44A0-82C1-4BB2CBE4039E}" presName="Name13" presStyleLbl="parChTrans1D2" presStyleIdx="5" presStyleCnt="10"/>
      <dgm:spPr/>
      <dgm:t>
        <a:bodyPr/>
        <a:lstStyle/>
        <a:p>
          <a:endParaRPr lang="fr-FR"/>
        </a:p>
      </dgm:t>
    </dgm:pt>
    <dgm:pt modelId="{9AF7A056-9BBD-4784-B4EC-C79760A7FE5E}" type="pres">
      <dgm:prSet presAssocID="{AC60BA93-99D4-4513-A0B1-90CD797A98B7}" presName="childText" presStyleLbl="bgAcc1" presStyleIdx="5" presStyleCnt="10" custScaleX="224920" custLinFactNeighborX="35937" custLinFactNeighborY="-8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EA61827-4F5F-4E84-9E62-9AC266A3CAB9}" type="pres">
      <dgm:prSet presAssocID="{28283B26-898E-4187-84AC-A7C8CD58719F}" presName="Name13" presStyleLbl="parChTrans1D2" presStyleIdx="6" presStyleCnt="10"/>
      <dgm:spPr/>
      <dgm:t>
        <a:bodyPr/>
        <a:lstStyle/>
        <a:p>
          <a:endParaRPr lang="fr-FR"/>
        </a:p>
      </dgm:t>
    </dgm:pt>
    <dgm:pt modelId="{464C2708-878E-43E6-974B-02A3EAB38AE2}" type="pres">
      <dgm:prSet presAssocID="{E8CA10D8-C867-4013-9165-6AAC20DC099F}" presName="childText" presStyleLbl="bgAcc1" presStyleIdx="6" presStyleCnt="10" custScaleX="228416" custLinFactNeighborX="35937" custLinFactNeighborY="-8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214F4E1-7D50-4CFB-9A91-B34ADD3BEFD9}" type="pres">
      <dgm:prSet presAssocID="{41FBB836-B26C-4FD7-8F1C-00007036B5E9}" presName="Name13" presStyleLbl="parChTrans1D2" presStyleIdx="7" presStyleCnt="10"/>
      <dgm:spPr/>
      <dgm:t>
        <a:bodyPr/>
        <a:lstStyle/>
        <a:p>
          <a:endParaRPr lang="fr-FR"/>
        </a:p>
      </dgm:t>
    </dgm:pt>
    <dgm:pt modelId="{C0DA8592-3A43-4485-84DF-5690C32CA4CA}" type="pres">
      <dgm:prSet presAssocID="{D82B1371-F606-4987-A3B4-13B944481F0F}" presName="childText" presStyleLbl="bgAcc1" presStyleIdx="7" presStyleCnt="10" custScaleX="222547" custLinFactNeighborX="41857" custLinFactNeighborY="-94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B53F8D5-6E6A-441A-AB5D-96A63A71EE4D}" type="pres">
      <dgm:prSet presAssocID="{60D68FF0-9786-4687-BA13-31CC71466177}" presName="Name13" presStyleLbl="parChTrans1D2" presStyleIdx="8" presStyleCnt="10"/>
      <dgm:spPr/>
      <dgm:t>
        <a:bodyPr/>
        <a:lstStyle/>
        <a:p>
          <a:endParaRPr lang="fr-FR"/>
        </a:p>
      </dgm:t>
    </dgm:pt>
    <dgm:pt modelId="{A7EA6A7B-1F99-4371-A14F-AE9A5972E8CC}" type="pres">
      <dgm:prSet presAssocID="{E83A69D9-1A67-43D6-BE06-0934EC5C6F7A}" presName="childText" presStyleLbl="bgAcc1" presStyleIdx="8" presStyleCnt="10" custScaleX="221297" custLinFactNeighborX="44611" custLinFactNeighborY="-94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5C59432-ADE0-4D32-A5EC-1FE671D5955C}" type="pres">
      <dgm:prSet presAssocID="{4FC0D0CC-603B-4CA9-B4EB-8583C735DAB6}" presName="Name13" presStyleLbl="parChTrans1D2" presStyleIdx="9" presStyleCnt="10"/>
      <dgm:spPr/>
      <dgm:t>
        <a:bodyPr/>
        <a:lstStyle/>
        <a:p>
          <a:endParaRPr lang="fr-FR"/>
        </a:p>
      </dgm:t>
    </dgm:pt>
    <dgm:pt modelId="{A90E4B42-E395-49B0-87A6-F6222E04A116}" type="pres">
      <dgm:prSet presAssocID="{3144D81F-1D10-44FC-B508-A835D36C9E8B}" presName="childText" presStyleLbl="bgAcc1" presStyleIdx="9" presStyleCnt="10" custScaleX="221605" custLinFactNeighborX="44685" custLinFactNeighborY="-117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B812572-82B9-4D3C-ADA0-0E72570C01B2}" type="presOf" srcId="{887DFFEA-5DD8-4B0E-8988-E259A2DB03DB}" destId="{3CA2DE11-E297-4EF5-B53C-B42C8E598F0F}" srcOrd="0" destOrd="0" presId="urn:microsoft.com/office/officeart/2005/8/layout/hierarchy3"/>
    <dgm:cxn modelId="{DE4849DD-09AE-43C9-BEA1-28348185B697}" type="presOf" srcId="{D82B1371-F606-4987-A3B4-13B944481F0F}" destId="{C0DA8592-3A43-4485-84DF-5690C32CA4CA}" srcOrd="0" destOrd="0" presId="urn:microsoft.com/office/officeart/2005/8/layout/hierarchy3"/>
    <dgm:cxn modelId="{8133EC07-B23A-49C9-8E48-4E7F58AA0617}" srcId="{0F9D6A04-E973-4B14-A16F-082B598EBC7B}" destId="{C11C7AE3-0A4E-4EA2-BAC6-018417CF1F7B}" srcOrd="1" destOrd="0" parTransId="{B35D5EED-1BAA-403C-98D9-D906BDF4CDB1}" sibTransId="{211C2ACF-8FF4-4CEA-9D2D-814766CC540F}"/>
    <dgm:cxn modelId="{6A3F6093-548C-4249-80B9-F3A4A2B1128A}" type="presOf" srcId="{B6648CFD-C8CF-41C1-8ADB-42933A04378C}" destId="{59FF8009-9D5C-4F4D-8F85-C77CA7D4AB87}" srcOrd="0" destOrd="0" presId="urn:microsoft.com/office/officeart/2005/8/layout/hierarchy3"/>
    <dgm:cxn modelId="{F6E42B73-F159-4C67-A8A5-4D378030F0EC}" srcId="{0F9D6A04-E973-4B14-A16F-082B598EBC7B}" destId="{3ECD143E-DE97-4C96-BB11-974D211DBE63}" srcOrd="4" destOrd="0" parTransId="{887DFFEA-5DD8-4B0E-8988-E259A2DB03DB}" sibTransId="{443E04BF-6DC9-4049-BB3C-C5AA69017117}"/>
    <dgm:cxn modelId="{863DD457-F527-4FD3-8702-8CD926FAEE3E}" type="presOf" srcId="{5F21CA8D-FE94-4D33-9DB0-43AE54C47616}" destId="{076750F6-B4EC-4425-AF23-F8DEFFBCBA23}" srcOrd="0" destOrd="0" presId="urn:microsoft.com/office/officeart/2005/8/layout/hierarchy3"/>
    <dgm:cxn modelId="{A1933785-3CE1-4B98-A4F0-ACA9D8F14D0F}" type="presOf" srcId="{B35D5EED-1BAA-403C-98D9-D906BDF4CDB1}" destId="{54B905E3-C599-4401-8800-1E94661E8400}" srcOrd="0" destOrd="0" presId="urn:microsoft.com/office/officeart/2005/8/layout/hierarchy3"/>
    <dgm:cxn modelId="{FAA35294-8B1D-4AD4-B100-B22BF967EB7F}" srcId="{A5B1525B-67D7-4D5C-907E-AF03938C65DF}" destId="{E8CA10D8-C867-4013-9165-6AAC20DC099F}" srcOrd="1" destOrd="0" parTransId="{28283B26-898E-4187-84AC-A7C8CD58719F}" sibTransId="{4DB79F18-9247-45A0-B942-12FA25BD52B8}"/>
    <dgm:cxn modelId="{366333A4-9013-4980-914C-07ED94ADD166}" type="presOf" srcId="{28283B26-898E-4187-84AC-A7C8CD58719F}" destId="{3EA61827-4F5F-4E84-9E62-9AC266A3CAB9}" srcOrd="0" destOrd="0" presId="urn:microsoft.com/office/officeart/2005/8/layout/hierarchy3"/>
    <dgm:cxn modelId="{AA7063D4-C367-48DE-9FAE-F78493822DD6}" type="presOf" srcId="{3144D81F-1D10-44FC-B508-A835D36C9E8B}" destId="{A90E4B42-E395-49B0-87A6-F6222E04A116}" srcOrd="0" destOrd="0" presId="urn:microsoft.com/office/officeart/2005/8/layout/hierarchy3"/>
    <dgm:cxn modelId="{5669BC6E-4C79-4A58-BC7B-D4B4A579F140}" type="presOf" srcId="{AC60BA93-99D4-4513-A0B1-90CD797A98B7}" destId="{9AF7A056-9BBD-4784-B4EC-C79760A7FE5E}" srcOrd="0" destOrd="0" presId="urn:microsoft.com/office/officeart/2005/8/layout/hierarchy3"/>
    <dgm:cxn modelId="{AD9CD9DD-0909-4115-900C-77D548969E07}" type="presOf" srcId="{A5B1525B-67D7-4D5C-907E-AF03938C65DF}" destId="{297B59E0-66C9-4013-9EEC-470D82513D8D}" srcOrd="0" destOrd="0" presId="urn:microsoft.com/office/officeart/2005/8/layout/hierarchy3"/>
    <dgm:cxn modelId="{1AEE7155-6D46-4018-BA24-109C257CEDFB}" type="presOf" srcId="{B95798A6-34C8-44A0-82C1-4BB2CBE4039E}" destId="{66879686-20FC-4DB8-A442-A0A2C9074EBD}" srcOrd="0" destOrd="0" presId="urn:microsoft.com/office/officeart/2005/8/layout/hierarchy3"/>
    <dgm:cxn modelId="{D8947F85-58BF-4D9E-936F-3459628AFF5C}" type="presOf" srcId="{0BF6957C-5FB5-42D1-9C82-242124AE9617}" destId="{06415F3A-1561-4BAC-9A9E-932964ECB8E1}" srcOrd="0" destOrd="0" presId="urn:microsoft.com/office/officeart/2005/8/layout/hierarchy3"/>
    <dgm:cxn modelId="{29DC426A-4732-4FE2-ABEC-AF0C7260AA87}" srcId="{B6648CFD-C8CF-41C1-8ADB-42933A04378C}" destId="{A5B1525B-67D7-4D5C-907E-AF03938C65DF}" srcOrd="1" destOrd="0" parTransId="{42A6FCCA-9D27-4C55-BB64-F0E7F891CF65}" sibTransId="{07A4305E-A9FB-4A92-B27E-5F2528B3CD10}"/>
    <dgm:cxn modelId="{05FA7536-50BF-436A-B3D3-373DECAA2D73}" type="presOf" srcId="{3ECD143E-DE97-4C96-BB11-974D211DBE63}" destId="{A7FA2B6F-1253-41FE-A08E-74DDC0FDE255}" srcOrd="0" destOrd="0" presId="urn:microsoft.com/office/officeart/2005/8/layout/hierarchy3"/>
    <dgm:cxn modelId="{AACF77E9-FCCC-4DF8-B0E0-481F2696803C}" type="presOf" srcId="{41FBB836-B26C-4FD7-8F1C-00007036B5E9}" destId="{9214F4E1-7D50-4CFB-9A91-B34ADD3BEFD9}" srcOrd="0" destOrd="0" presId="urn:microsoft.com/office/officeart/2005/8/layout/hierarchy3"/>
    <dgm:cxn modelId="{36601073-21AA-4018-8F69-A881DD55516C}" srcId="{B6648CFD-C8CF-41C1-8ADB-42933A04378C}" destId="{0F9D6A04-E973-4B14-A16F-082B598EBC7B}" srcOrd="0" destOrd="0" parTransId="{67021D8A-167D-4540-8A9E-AB72FAAFBE7E}" sibTransId="{D2F88FEC-4A3C-451C-83D7-A5F61DC8ED68}"/>
    <dgm:cxn modelId="{2D15C32E-0BEA-4EF7-BC2C-8783ED11B588}" srcId="{0F9D6A04-E973-4B14-A16F-082B598EBC7B}" destId="{76504B65-1C9A-44B1-8F18-C5FEDA8DDA72}" srcOrd="0" destOrd="0" parTransId="{6AF31C30-9DEA-452E-80F1-8BEEBB36F882}" sibTransId="{ECA842C2-3FE0-43F4-9DF5-2D6EF02186B4}"/>
    <dgm:cxn modelId="{1866D836-EB18-458C-96BF-86DBC8FE15B6}" type="presOf" srcId="{A07C3F3B-19A3-4322-AB45-ACF02E7FFB42}" destId="{B8094374-84DA-4574-AAF7-2DECA7C85894}" srcOrd="0" destOrd="0" presId="urn:microsoft.com/office/officeart/2005/8/layout/hierarchy3"/>
    <dgm:cxn modelId="{CA769965-1E02-4716-98AB-B677A6FA26D5}" type="presOf" srcId="{60D68FF0-9786-4687-BA13-31CC71466177}" destId="{DB53F8D5-6E6A-441A-AB5D-96A63A71EE4D}" srcOrd="0" destOrd="0" presId="urn:microsoft.com/office/officeart/2005/8/layout/hierarchy3"/>
    <dgm:cxn modelId="{2907DCE3-DC01-4DE7-875A-8F747D9E6E5B}" srcId="{A5B1525B-67D7-4D5C-907E-AF03938C65DF}" destId="{D82B1371-F606-4987-A3B4-13B944481F0F}" srcOrd="2" destOrd="0" parTransId="{41FBB836-B26C-4FD7-8F1C-00007036B5E9}" sibTransId="{FEC43092-E2E3-4D65-B3D7-9F7C09397452}"/>
    <dgm:cxn modelId="{30FEE601-A3ED-408F-BB8A-9330214EC274}" srcId="{A5B1525B-67D7-4D5C-907E-AF03938C65DF}" destId="{AC60BA93-99D4-4513-A0B1-90CD797A98B7}" srcOrd="0" destOrd="0" parTransId="{B95798A6-34C8-44A0-82C1-4BB2CBE4039E}" sibTransId="{BBC6692D-F194-41B8-89D4-1675DB0E79E7}"/>
    <dgm:cxn modelId="{63F5E523-B876-4E54-B4CC-315BACCD7FB9}" type="presOf" srcId="{6AF31C30-9DEA-452E-80F1-8BEEBB36F882}" destId="{F0779944-7343-4D83-9AE7-64EAE857CC0E}" srcOrd="0" destOrd="0" presId="urn:microsoft.com/office/officeart/2005/8/layout/hierarchy3"/>
    <dgm:cxn modelId="{18E82B6A-A142-4D6D-9DC2-9452563CD376}" type="presOf" srcId="{0F9D6A04-E973-4B14-A16F-082B598EBC7B}" destId="{BCC641ED-4C0D-455B-8E94-AE67A034EE78}" srcOrd="0" destOrd="0" presId="urn:microsoft.com/office/officeart/2005/8/layout/hierarchy3"/>
    <dgm:cxn modelId="{A0460282-6F27-47C6-91EA-AD7D9F5F9868}" type="presOf" srcId="{76504B65-1C9A-44B1-8F18-C5FEDA8DDA72}" destId="{145BACDA-EE6E-4A70-AC51-967018F642ED}" srcOrd="0" destOrd="0" presId="urn:microsoft.com/office/officeart/2005/8/layout/hierarchy3"/>
    <dgm:cxn modelId="{093556C0-620D-4785-8E3D-F14700463EC1}" type="presOf" srcId="{E8CA10D8-C867-4013-9165-6AAC20DC099F}" destId="{464C2708-878E-43E6-974B-02A3EAB38AE2}" srcOrd="0" destOrd="0" presId="urn:microsoft.com/office/officeart/2005/8/layout/hierarchy3"/>
    <dgm:cxn modelId="{A31F5F58-4A56-4A5B-9FD1-BF64BA4CADAC}" type="presOf" srcId="{0F9D6A04-E973-4B14-A16F-082B598EBC7B}" destId="{A213C016-3C44-4F8A-ACA4-E966D583C769}" srcOrd="1" destOrd="0" presId="urn:microsoft.com/office/officeart/2005/8/layout/hierarchy3"/>
    <dgm:cxn modelId="{05C26BBC-4E3F-4972-8A17-94E3AFCDE3A1}" type="presOf" srcId="{4FC0D0CC-603B-4CA9-B4EB-8583C735DAB6}" destId="{95C59432-ADE0-4D32-A5EC-1FE671D5955C}" srcOrd="0" destOrd="0" presId="urn:microsoft.com/office/officeart/2005/8/layout/hierarchy3"/>
    <dgm:cxn modelId="{2F600E07-CD04-451E-AD97-90698DADEF68}" type="presOf" srcId="{E83A69D9-1A67-43D6-BE06-0934EC5C6F7A}" destId="{A7EA6A7B-1F99-4371-A14F-AE9A5972E8CC}" srcOrd="0" destOrd="0" presId="urn:microsoft.com/office/officeart/2005/8/layout/hierarchy3"/>
    <dgm:cxn modelId="{3EF7EEE5-AA2E-4EF7-921A-9C85E440033F}" type="presOf" srcId="{78C74F2D-66B5-40E8-A664-868087CC7727}" destId="{43F58AB0-3D07-4D19-A471-598DC9B91430}" srcOrd="0" destOrd="0" presId="urn:microsoft.com/office/officeart/2005/8/layout/hierarchy3"/>
    <dgm:cxn modelId="{E9DB6822-01D4-438D-B657-1DA6A807DA09}" srcId="{A5B1525B-67D7-4D5C-907E-AF03938C65DF}" destId="{E83A69D9-1A67-43D6-BE06-0934EC5C6F7A}" srcOrd="3" destOrd="0" parTransId="{60D68FF0-9786-4687-BA13-31CC71466177}" sibTransId="{88509F23-61DF-4A2F-AF93-5EFA603D6304}"/>
    <dgm:cxn modelId="{B013887D-5A4F-4521-9C90-E5E0997256C6}" type="presOf" srcId="{A5B1525B-67D7-4D5C-907E-AF03938C65DF}" destId="{B0C50D75-2D5D-4AFB-B062-4EBECD1D96FB}" srcOrd="1" destOrd="0" presId="urn:microsoft.com/office/officeart/2005/8/layout/hierarchy3"/>
    <dgm:cxn modelId="{12028325-AB60-41BE-A959-6EA94DF8E56A}" srcId="{0F9D6A04-E973-4B14-A16F-082B598EBC7B}" destId="{5F21CA8D-FE94-4D33-9DB0-43AE54C47616}" srcOrd="2" destOrd="0" parTransId="{0BF6957C-5FB5-42D1-9C82-242124AE9617}" sibTransId="{773F0018-1A5B-44D8-A1DE-628EF938B75E}"/>
    <dgm:cxn modelId="{B19B552E-CF2B-4019-A4F9-32510D953541}" srcId="{A5B1525B-67D7-4D5C-907E-AF03938C65DF}" destId="{3144D81F-1D10-44FC-B508-A835D36C9E8B}" srcOrd="4" destOrd="0" parTransId="{4FC0D0CC-603B-4CA9-B4EB-8583C735DAB6}" sibTransId="{13B9EC23-6DE5-486B-ABCC-3347E262408E}"/>
    <dgm:cxn modelId="{94D7DF07-5657-4486-B7FF-22E666E6D0E3}" type="presOf" srcId="{C11C7AE3-0A4E-4EA2-BAC6-018417CF1F7B}" destId="{54D12AA3-7855-4D23-9BDE-95C0E995EA56}" srcOrd="0" destOrd="0" presId="urn:microsoft.com/office/officeart/2005/8/layout/hierarchy3"/>
    <dgm:cxn modelId="{CBFBCA1F-74BB-4C9B-8FA4-B163268300CD}" srcId="{0F9D6A04-E973-4B14-A16F-082B598EBC7B}" destId="{78C74F2D-66B5-40E8-A664-868087CC7727}" srcOrd="3" destOrd="0" parTransId="{A07C3F3B-19A3-4322-AB45-ACF02E7FFB42}" sibTransId="{1D7AB317-9027-4444-A5AD-AA352E34BC78}"/>
    <dgm:cxn modelId="{0F8D870E-743A-4429-BF53-5E5D0C5B9287}" type="presParOf" srcId="{59FF8009-9D5C-4F4D-8F85-C77CA7D4AB87}" destId="{19DB1246-3965-4903-B8AB-789DC8277EFC}" srcOrd="0" destOrd="0" presId="urn:microsoft.com/office/officeart/2005/8/layout/hierarchy3"/>
    <dgm:cxn modelId="{520AD4B3-75F2-4A62-B610-A0E3BBCF4D30}" type="presParOf" srcId="{19DB1246-3965-4903-B8AB-789DC8277EFC}" destId="{92BE5B01-01BB-422E-9098-8AC8C74EFF6B}" srcOrd="0" destOrd="0" presId="urn:microsoft.com/office/officeart/2005/8/layout/hierarchy3"/>
    <dgm:cxn modelId="{5B70AB3A-564C-4FDE-91D3-58949BD2B338}" type="presParOf" srcId="{92BE5B01-01BB-422E-9098-8AC8C74EFF6B}" destId="{BCC641ED-4C0D-455B-8E94-AE67A034EE78}" srcOrd="0" destOrd="0" presId="urn:microsoft.com/office/officeart/2005/8/layout/hierarchy3"/>
    <dgm:cxn modelId="{CCA372B7-2DE1-4FF1-8D05-91B1493570C0}" type="presParOf" srcId="{92BE5B01-01BB-422E-9098-8AC8C74EFF6B}" destId="{A213C016-3C44-4F8A-ACA4-E966D583C769}" srcOrd="1" destOrd="0" presId="urn:microsoft.com/office/officeart/2005/8/layout/hierarchy3"/>
    <dgm:cxn modelId="{EB2A386A-23EF-4172-ADF7-0ECF95EAF76E}" type="presParOf" srcId="{19DB1246-3965-4903-B8AB-789DC8277EFC}" destId="{F8204743-9285-4CBA-B69B-4A5710581925}" srcOrd="1" destOrd="0" presId="urn:microsoft.com/office/officeart/2005/8/layout/hierarchy3"/>
    <dgm:cxn modelId="{F673C8A3-EFAE-4CE4-B1F1-2D1218F893F2}" type="presParOf" srcId="{F8204743-9285-4CBA-B69B-4A5710581925}" destId="{F0779944-7343-4D83-9AE7-64EAE857CC0E}" srcOrd="0" destOrd="0" presId="urn:microsoft.com/office/officeart/2005/8/layout/hierarchy3"/>
    <dgm:cxn modelId="{73846B05-2EB0-4AA5-9B5D-E4A0F6C793E6}" type="presParOf" srcId="{F8204743-9285-4CBA-B69B-4A5710581925}" destId="{145BACDA-EE6E-4A70-AC51-967018F642ED}" srcOrd="1" destOrd="0" presId="urn:microsoft.com/office/officeart/2005/8/layout/hierarchy3"/>
    <dgm:cxn modelId="{B488F3A1-527C-4562-A851-96B77FE23427}" type="presParOf" srcId="{F8204743-9285-4CBA-B69B-4A5710581925}" destId="{54B905E3-C599-4401-8800-1E94661E8400}" srcOrd="2" destOrd="0" presId="urn:microsoft.com/office/officeart/2005/8/layout/hierarchy3"/>
    <dgm:cxn modelId="{9E76BF81-A230-4C56-AF75-D01145693BB5}" type="presParOf" srcId="{F8204743-9285-4CBA-B69B-4A5710581925}" destId="{54D12AA3-7855-4D23-9BDE-95C0E995EA56}" srcOrd="3" destOrd="0" presId="urn:microsoft.com/office/officeart/2005/8/layout/hierarchy3"/>
    <dgm:cxn modelId="{90BB73E8-0963-4D76-A5B9-ED4841E3318C}" type="presParOf" srcId="{F8204743-9285-4CBA-B69B-4A5710581925}" destId="{06415F3A-1561-4BAC-9A9E-932964ECB8E1}" srcOrd="4" destOrd="0" presId="urn:microsoft.com/office/officeart/2005/8/layout/hierarchy3"/>
    <dgm:cxn modelId="{926DAFE3-5FCF-4370-B424-7EE81C4CD798}" type="presParOf" srcId="{F8204743-9285-4CBA-B69B-4A5710581925}" destId="{076750F6-B4EC-4425-AF23-F8DEFFBCBA23}" srcOrd="5" destOrd="0" presId="urn:microsoft.com/office/officeart/2005/8/layout/hierarchy3"/>
    <dgm:cxn modelId="{3A620C38-4A16-4450-972E-806672CE133C}" type="presParOf" srcId="{F8204743-9285-4CBA-B69B-4A5710581925}" destId="{B8094374-84DA-4574-AAF7-2DECA7C85894}" srcOrd="6" destOrd="0" presId="urn:microsoft.com/office/officeart/2005/8/layout/hierarchy3"/>
    <dgm:cxn modelId="{2057641E-CA6A-414A-AB46-0A21E3BE38C0}" type="presParOf" srcId="{F8204743-9285-4CBA-B69B-4A5710581925}" destId="{43F58AB0-3D07-4D19-A471-598DC9B91430}" srcOrd="7" destOrd="0" presId="urn:microsoft.com/office/officeart/2005/8/layout/hierarchy3"/>
    <dgm:cxn modelId="{35C5AA77-54F6-476A-9217-0912FD1019D9}" type="presParOf" srcId="{F8204743-9285-4CBA-B69B-4A5710581925}" destId="{3CA2DE11-E297-4EF5-B53C-B42C8E598F0F}" srcOrd="8" destOrd="0" presId="urn:microsoft.com/office/officeart/2005/8/layout/hierarchy3"/>
    <dgm:cxn modelId="{8E1B0F33-54BC-41C3-8C4F-5205AE1298BE}" type="presParOf" srcId="{F8204743-9285-4CBA-B69B-4A5710581925}" destId="{A7FA2B6F-1253-41FE-A08E-74DDC0FDE255}" srcOrd="9" destOrd="0" presId="urn:microsoft.com/office/officeart/2005/8/layout/hierarchy3"/>
    <dgm:cxn modelId="{6D3D29D4-FAE3-4DF5-AF55-B3136CE8F315}" type="presParOf" srcId="{59FF8009-9D5C-4F4D-8F85-C77CA7D4AB87}" destId="{606705C3-2156-4D59-AA29-31F8254431A1}" srcOrd="1" destOrd="0" presId="urn:microsoft.com/office/officeart/2005/8/layout/hierarchy3"/>
    <dgm:cxn modelId="{EF49A9F1-E084-4FF5-BA8A-B27158A36BF8}" type="presParOf" srcId="{606705C3-2156-4D59-AA29-31F8254431A1}" destId="{C6023E2D-3DD3-467C-9A31-708BDDE855FD}" srcOrd="0" destOrd="0" presId="urn:microsoft.com/office/officeart/2005/8/layout/hierarchy3"/>
    <dgm:cxn modelId="{9FF3AC31-AF7E-4B9D-A596-9F319C918DA4}" type="presParOf" srcId="{C6023E2D-3DD3-467C-9A31-708BDDE855FD}" destId="{297B59E0-66C9-4013-9EEC-470D82513D8D}" srcOrd="0" destOrd="0" presId="urn:microsoft.com/office/officeart/2005/8/layout/hierarchy3"/>
    <dgm:cxn modelId="{7A5803B5-1C93-4F31-A77E-438396FE4B12}" type="presParOf" srcId="{C6023E2D-3DD3-467C-9A31-708BDDE855FD}" destId="{B0C50D75-2D5D-4AFB-B062-4EBECD1D96FB}" srcOrd="1" destOrd="0" presId="urn:microsoft.com/office/officeart/2005/8/layout/hierarchy3"/>
    <dgm:cxn modelId="{38E1A112-6149-4162-85EF-34E07D2546B1}" type="presParOf" srcId="{606705C3-2156-4D59-AA29-31F8254431A1}" destId="{C51F0314-B091-487E-9168-810F64B44812}" srcOrd="1" destOrd="0" presId="urn:microsoft.com/office/officeart/2005/8/layout/hierarchy3"/>
    <dgm:cxn modelId="{CE0D7FA7-4436-496C-9A81-D5F9E537712E}" type="presParOf" srcId="{C51F0314-B091-487E-9168-810F64B44812}" destId="{66879686-20FC-4DB8-A442-A0A2C9074EBD}" srcOrd="0" destOrd="0" presId="urn:microsoft.com/office/officeart/2005/8/layout/hierarchy3"/>
    <dgm:cxn modelId="{14FC2126-0188-4DA3-A320-623911978793}" type="presParOf" srcId="{C51F0314-B091-487E-9168-810F64B44812}" destId="{9AF7A056-9BBD-4784-B4EC-C79760A7FE5E}" srcOrd="1" destOrd="0" presId="urn:microsoft.com/office/officeart/2005/8/layout/hierarchy3"/>
    <dgm:cxn modelId="{6F8D882F-9A3E-4DCC-89A3-E7BF780B3359}" type="presParOf" srcId="{C51F0314-B091-487E-9168-810F64B44812}" destId="{3EA61827-4F5F-4E84-9E62-9AC266A3CAB9}" srcOrd="2" destOrd="0" presId="urn:microsoft.com/office/officeart/2005/8/layout/hierarchy3"/>
    <dgm:cxn modelId="{0506FA86-F827-4BCC-8405-E0EBB0B665D6}" type="presParOf" srcId="{C51F0314-B091-487E-9168-810F64B44812}" destId="{464C2708-878E-43E6-974B-02A3EAB38AE2}" srcOrd="3" destOrd="0" presId="urn:microsoft.com/office/officeart/2005/8/layout/hierarchy3"/>
    <dgm:cxn modelId="{B65A271A-DE2F-4567-BE7F-77D6F67D4409}" type="presParOf" srcId="{C51F0314-B091-487E-9168-810F64B44812}" destId="{9214F4E1-7D50-4CFB-9A91-B34ADD3BEFD9}" srcOrd="4" destOrd="0" presId="urn:microsoft.com/office/officeart/2005/8/layout/hierarchy3"/>
    <dgm:cxn modelId="{EABCA19F-534B-4B45-8350-1276497D54AF}" type="presParOf" srcId="{C51F0314-B091-487E-9168-810F64B44812}" destId="{C0DA8592-3A43-4485-84DF-5690C32CA4CA}" srcOrd="5" destOrd="0" presId="urn:microsoft.com/office/officeart/2005/8/layout/hierarchy3"/>
    <dgm:cxn modelId="{FA93CECF-2FCB-494D-9433-57D844BB5AA4}" type="presParOf" srcId="{C51F0314-B091-487E-9168-810F64B44812}" destId="{DB53F8D5-6E6A-441A-AB5D-96A63A71EE4D}" srcOrd="6" destOrd="0" presId="urn:microsoft.com/office/officeart/2005/8/layout/hierarchy3"/>
    <dgm:cxn modelId="{6A8DAD4B-B8A2-44D3-992D-A0CA40E91D91}" type="presParOf" srcId="{C51F0314-B091-487E-9168-810F64B44812}" destId="{A7EA6A7B-1F99-4371-A14F-AE9A5972E8CC}" srcOrd="7" destOrd="0" presId="urn:microsoft.com/office/officeart/2005/8/layout/hierarchy3"/>
    <dgm:cxn modelId="{BB3CCACC-9170-4D35-AC4F-983058EBFAF1}" type="presParOf" srcId="{C51F0314-B091-487E-9168-810F64B44812}" destId="{95C59432-ADE0-4D32-A5EC-1FE671D5955C}" srcOrd="8" destOrd="0" presId="urn:microsoft.com/office/officeart/2005/8/layout/hierarchy3"/>
    <dgm:cxn modelId="{CF479C1E-CEAA-4D2C-BFB2-D455A29FE33A}" type="presParOf" srcId="{C51F0314-B091-487E-9168-810F64B44812}" destId="{A90E4B42-E395-49B0-87A6-F6222E04A116}" srcOrd="9" destOrd="0" presId="urn:microsoft.com/office/officeart/2005/8/layout/hierarchy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648CFD-C8CF-41C1-8ADB-42933A04378C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0F9D6A04-E973-4B14-A16F-082B598EBC7B}">
      <dgm:prSet phldrT="[Texte]" custT="1"/>
      <dgm:spPr/>
      <dgm:t>
        <a:bodyPr/>
        <a:lstStyle/>
        <a:p>
          <a:pPr algn="l"/>
          <a: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Facteurs internes</a:t>
          </a:r>
          <a:endParaRPr lang="fr-F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021D8A-167D-4540-8A9E-AB72FAAFBE7E}" type="parTrans" cxnId="{36601073-21AA-4018-8F69-A881DD55516C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F88FEC-4A3C-451C-83D7-A5F61DC8ED68}" type="sibTrans" cxnId="{36601073-21AA-4018-8F69-A881DD55516C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504B65-1C9A-44B1-8F18-C5FEDA8DDA72}">
      <dgm:prSet phldrT="[Texte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stratégie, les objectifs et l’organisation de l’entreprise</a:t>
          </a:r>
        </a:p>
        <a:p>
          <a:pPr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F31C30-9DEA-452E-80F1-8BEEBB36F882}" type="parTrans" cxnId="{2D15C32E-0BEA-4EF7-BC2C-8783ED11B588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A842C2-3FE0-43F4-9DF5-2D6EF02186B4}" type="sibTrans" cxnId="{2D15C32E-0BEA-4EF7-BC2C-8783ED11B588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1C7AE3-0A4E-4EA2-BAC6-018417CF1F7B}">
      <dgm:prSet phldrT="[Texte]" custT="1"/>
      <dgm:spPr/>
      <dgm:t>
        <a:bodyPr/>
        <a:lstStyle/>
        <a:p>
          <a:pPr algn="l"/>
          <a: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performance du processus de production et de transformation</a:t>
          </a:r>
          <a:endParaRPr lang="fr-F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5D5EED-1BAA-403C-98D9-D906BDF4CDB1}" type="parTrans" cxnId="{8133EC07-B23A-49C9-8E48-4E7F58AA0617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1C2ACF-8FF4-4CEA-9D2D-814766CC540F}" type="sibTrans" cxnId="{8133EC07-B23A-49C9-8E48-4E7F58AA0617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21CA8D-FE94-4D33-9DB0-43AE54C47616}">
      <dgm:prSet custT="1"/>
      <dgm:spPr/>
      <dgm:t>
        <a:bodyPr/>
        <a:lstStyle/>
        <a:p>
          <a:pPr algn="l"/>
          <a: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performance de la RH</a:t>
          </a:r>
          <a:endParaRPr lang="fr-F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F6957C-5FB5-42D1-9C82-242124AE9617}" type="parTrans" cxnId="{12028325-AB60-41BE-A959-6EA94DF8E56A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3F0018-1A5B-44D8-A1DE-628EF938B75E}" type="sibTrans" cxnId="{12028325-AB60-41BE-A959-6EA94DF8E56A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C74F2D-66B5-40E8-A664-868087CC7727}">
      <dgm:prSet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 commercial, l’innovation, le marketing</a:t>
          </a:r>
          <a:endParaRPr lang="fr-F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7C3F3B-19A3-4322-AB45-ACF02E7FFB42}" type="parTrans" cxnId="{CBFBCA1F-74BB-4C9B-8FA4-B163268300CD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7AB317-9027-4444-A5AD-AA352E34BC78}" type="sibTrans" cxnId="{CBFBCA1F-74BB-4C9B-8FA4-B163268300CD}">
      <dgm:prSet/>
      <dgm:spPr/>
      <dgm:t>
        <a:bodyPr/>
        <a:lstStyle/>
        <a:p>
          <a:pPr algn="l"/>
          <a:endParaRPr lang="fr-FR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CD143E-DE97-4C96-BB11-974D211DBE63}">
      <dgm:prSet custT="1"/>
      <dgm:spPr/>
      <dgm:t>
        <a:bodyPr/>
        <a:lstStyle/>
        <a:p>
          <a:pPr algn="l"/>
          <a:r>
            <a:rPr lang="fr-F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 système d’information et de communication</a:t>
          </a:r>
          <a:endParaRPr lang="fr-FR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7DFFEA-5DD8-4B0E-8988-E259A2DB03DB}" type="parTrans" cxnId="{F6E42B73-F159-4C67-A8A5-4D378030F0EC}">
      <dgm:prSet/>
      <dgm:spPr/>
      <dgm:t>
        <a:bodyPr/>
        <a:lstStyle/>
        <a:p>
          <a:pPr algn="l"/>
          <a:endParaRPr lang="fr-FR" sz="1600"/>
        </a:p>
      </dgm:t>
    </dgm:pt>
    <dgm:pt modelId="{443E04BF-6DC9-4049-BB3C-C5AA69017117}" type="sibTrans" cxnId="{F6E42B73-F159-4C67-A8A5-4D378030F0EC}">
      <dgm:prSet/>
      <dgm:spPr/>
      <dgm:t>
        <a:bodyPr/>
        <a:lstStyle/>
        <a:p>
          <a:pPr algn="l"/>
          <a:endParaRPr lang="fr-FR" sz="1600"/>
        </a:p>
      </dgm:t>
    </dgm:pt>
    <dgm:pt modelId="{59FF8009-9D5C-4F4D-8F85-C77CA7D4AB87}" type="pres">
      <dgm:prSet presAssocID="{B6648CFD-C8CF-41C1-8ADB-42933A04378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19DB1246-3965-4903-B8AB-789DC8277EFC}" type="pres">
      <dgm:prSet presAssocID="{0F9D6A04-E973-4B14-A16F-082B598EBC7B}" presName="root" presStyleCnt="0"/>
      <dgm:spPr/>
    </dgm:pt>
    <dgm:pt modelId="{92BE5B01-01BB-422E-9098-8AC8C74EFF6B}" type="pres">
      <dgm:prSet presAssocID="{0F9D6A04-E973-4B14-A16F-082B598EBC7B}" presName="rootComposite" presStyleCnt="0"/>
      <dgm:spPr/>
    </dgm:pt>
    <dgm:pt modelId="{BCC641ED-4C0D-455B-8E94-AE67A034EE78}" type="pres">
      <dgm:prSet presAssocID="{0F9D6A04-E973-4B14-A16F-082B598EBC7B}" presName="rootText" presStyleLbl="node1" presStyleIdx="0" presStyleCnt="1" custScaleX="166134" custScaleY="72134" custLinFactNeighborX="4924"/>
      <dgm:spPr/>
      <dgm:t>
        <a:bodyPr/>
        <a:lstStyle/>
        <a:p>
          <a:endParaRPr lang="fr-FR"/>
        </a:p>
      </dgm:t>
    </dgm:pt>
    <dgm:pt modelId="{A213C016-3C44-4F8A-ACA4-E966D583C769}" type="pres">
      <dgm:prSet presAssocID="{0F9D6A04-E973-4B14-A16F-082B598EBC7B}" presName="rootConnector" presStyleLbl="node1" presStyleIdx="0" presStyleCnt="1"/>
      <dgm:spPr/>
      <dgm:t>
        <a:bodyPr/>
        <a:lstStyle/>
        <a:p>
          <a:endParaRPr lang="fr-FR"/>
        </a:p>
      </dgm:t>
    </dgm:pt>
    <dgm:pt modelId="{F8204743-9285-4CBA-B69B-4A5710581925}" type="pres">
      <dgm:prSet presAssocID="{0F9D6A04-E973-4B14-A16F-082B598EBC7B}" presName="childShape" presStyleCnt="0"/>
      <dgm:spPr/>
    </dgm:pt>
    <dgm:pt modelId="{F0779944-7343-4D83-9AE7-64EAE857CC0E}" type="pres">
      <dgm:prSet presAssocID="{6AF31C30-9DEA-452E-80F1-8BEEBB36F882}" presName="Name13" presStyleLbl="parChTrans1D2" presStyleIdx="0" presStyleCnt="5"/>
      <dgm:spPr/>
      <dgm:t>
        <a:bodyPr/>
        <a:lstStyle/>
        <a:p>
          <a:endParaRPr lang="fr-FR"/>
        </a:p>
      </dgm:t>
    </dgm:pt>
    <dgm:pt modelId="{145BACDA-EE6E-4A70-AC51-967018F642ED}" type="pres">
      <dgm:prSet presAssocID="{76504B65-1C9A-44B1-8F18-C5FEDA8DDA72}" presName="childText" presStyleLbl="bgAcc1" presStyleIdx="0" presStyleCnt="5" custScaleX="177666" custScaleY="115598" custLinFactNeighborX="1483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4B905E3-C599-4401-8800-1E94661E8400}" type="pres">
      <dgm:prSet presAssocID="{B35D5EED-1BAA-403C-98D9-D906BDF4CDB1}" presName="Name13" presStyleLbl="parChTrans1D2" presStyleIdx="1" presStyleCnt="5"/>
      <dgm:spPr/>
      <dgm:t>
        <a:bodyPr/>
        <a:lstStyle/>
        <a:p>
          <a:endParaRPr lang="fr-FR"/>
        </a:p>
      </dgm:t>
    </dgm:pt>
    <dgm:pt modelId="{54D12AA3-7855-4D23-9BDE-95C0E995EA56}" type="pres">
      <dgm:prSet presAssocID="{C11C7AE3-0A4E-4EA2-BAC6-018417CF1F7B}" presName="childText" presStyleLbl="bgAcc1" presStyleIdx="1" presStyleCnt="5" custScaleX="177666" custLinFactNeighborX="1483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6415F3A-1561-4BAC-9A9E-932964ECB8E1}" type="pres">
      <dgm:prSet presAssocID="{0BF6957C-5FB5-42D1-9C82-242124AE9617}" presName="Name13" presStyleLbl="parChTrans1D2" presStyleIdx="2" presStyleCnt="5"/>
      <dgm:spPr/>
      <dgm:t>
        <a:bodyPr/>
        <a:lstStyle/>
        <a:p>
          <a:endParaRPr lang="fr-FR"/>
        </a:p>
      </dgm:t>
    </dgm:pt>
    <dgm:pt modelId="{076750F6-B4EC-4425-AF23-F8DEFFBCBA23}" type="pres">
      <dgm:prSet presAssocID="{5F21CA8D-FE94-4D33-9DB0-43AE54C47616}" presName="childText" presStyleLbl="bgAcc1" presStyleIdx="2" presStyleCnt="5" custScaleX="177666" custLinFactNeighborX="1483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8094374-84DA-4574-AAF7-2DECA7C85894}" type="pres">
      <dgm:prSet presAssocID="{A07C3F3B-19A3-4322-AB45-ACF02E7FFB42}" presName="Name13" presStyleLbl="parChTrans1D2" presStyleIdx="3" presStyleCnt="5"/>
      <dgm:spPr/>
      <dgm:t>
        <a:bodyPr/>
        <a:lstStyle/>
        <a:p>
          <a:endParaRPr lang="fr-FR"/>
        </a:p>
      </dgm:t>
    </dgm:pt>
    <dgm:pt modelId="{43F58AB0-3D07-4D19-A471-598DC9B91430}" type="pres">
      <dgm:prSet presAssocID="{78C74F2D-66B5-40E8-A664-868087CC7727}" presName="childText" presStyleLbl="bgAcc1" presStyleIdx="3" presStyleCnt="5" custScaleX="187480" custLinFactNeighborX="895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A2DE11-E297-4EF5-B53C-B42C8E598F0F}" type="pres">
      <dgm:prSet presAssocID="{887DFFEA-5DD8-4B0E-8988-E259A2DB03DB}" presName="Name13" presStyleLbl="parChTrans1D2" presStyleIdx="4" presStyleCnt="5"/>
      <dgm:spPr/>
      <dgm:t>
        <a:bodyPr/>
        <a:lstStyle/>
        <a:p>
          <a:endParaRPr lang="fr-FR"/>
        </a:p>
      </dgm:t>
    </dgm:pt>
    <dgm:pt modelId="{A7FA2B6F-1253-41FE-A08E-74DDC0FDE255}" type="pres">
      <dgm:prSet presAssocID="{3ECD143E-DE97-4C96-BB11-974D211DBE63}" presName="childText" presStyleLbl="bgAcc1" presStyleIdx="4" presStyleCnt="5" custScaleX="184287" custLinFactNeighborX="9282" custLinFactNeighborY="3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8555D98-7D4D-4677-9FF0-926FAAE5B90C}" type="presOf" srcId="{0F9D6A04-E973-4B14-A16F-082B598EBC7B}" destId="{BCC641ED-4C0D-455B-8E94-AE67A034EE78}" srcOrd="0" destOrd="0" presId="urn:microsoft.com/office/officeart/2005/8/layout/hierarchy3"/>
    <dgm:cxn modelId="{CCA3853E-F046-4A18-9F17-35027CB9E539}" type="presOf" srcId="{A07C3F3B-19A3-4322-AB45-ACF02E7FFB42}" destId="{B8094374-84DA-4574-AAF7-2DECA7C85894}" srcOrd="0" destOrd="0" presId="urn:microsoft.com/office/officeart/2005/8/layout/hierarchy3"/>
    <dgm:cxn modelId="{316116A6-7789-4AF7-9942-F2D0BDE024A6}" type="presOf" srcId="{6AF31C30-9DEA-452E-80F1-8BEEBB36F882}" destId="{F0779944-7343-4D83-9AE7-64EAE857CC0E}" srcOrd="0" destOrd="0" presId="urn:microsoft.com/office/officeart/2005/8/layout/hierarchy3"/>
    <dgm:cxn modelId="{96C886FC-C471-4AE8-85FC-08AC94A45756}" type="presOf" srcId="{887DFFEA-5DD8-4B0E-8988-E259A2DB03DB}" destId="{3CA2DE11-E297-4EF5-B53C-B42C8E598F0F}" srcOrd="0" destOrd="0" presId="urn:microsoft.com/office/officeart/2005/8/layout/hierarchy3"/>
    <dgm:cxn modelId="{37B4A498-24D0-4368-9DBF-1DA89A516D39}" type="presOf" srcId="{0BF6957C-5FB5-42D1-9C82-242124AE9617}" destId="{06415F3A-1561-4BAC-9A9E-932964ECB8E1}" srcOrd="0" destOrd="0" presId="urn:microsoft.com/office/officeart/2005/8/layout/hierarchy3"/>
    <dgm:cxn modelId="{29D097F9-4E40-4C06-B881-803B8D20F048}" type="presOf" srcId="{76504B65-1C9A-44B1-8F18-C5FEDA8DDA72}" destId="{145BACDA-EE6E-4A70-AC51-967018F642ED}" srcOrd="0" destOrd="0" presId="urn:microsoft.com/office/officeart/2005/8/layout/hierarchy3"/>
    <dgm:cxn modelId="{F6E42B73-F159-4C67-A8A5-4D378030F0EC}" srcId="{0F9D6A04-E973-4B14-A16F-082B598EBC7B}" destId="{3ECD143E-DE97-4C96-BB11-974D211DBE63}" srcOrd="4" destOrd="0" parTransId="{887DFFEA-5DD8-4B0E-8988-E259A2DB03DB}" sibTransId="{443E04BF-6DC9-4049-BB3C-C5AA69017117}"/>
    <dgm:cxn modelId="{CBFBCA1F-74BB-4C9B-8FA4-B163268300CD}" srcId="{0F9D6A04-E973-4B14-A16F-082B598EBC7B}" destId="{78C74F2D-66B5-40E8-A664-868087CC7727}" srcOrd="3" destOrd="0" parTransId="{A07C3F3B-19A3-4322-AB45-ACF02E7FFB42}" sibTransId="{1D7AB317-9027-4444-A5AD-AA352E34BC78}"/>
    <dgm:cxn modelId="{5CBA7E06-C9B2-4037-861E-D40F3CEBBAA4}" type="presOf" srcId="{3ECD143E-DE97-4C96-BB11-974D211DBE63}" destId="{A7FA2B6F-1253-41FE-A08E-74DDC0FDE255}" srcOrd="0" destOrd="0" presId="urn:microsoft.com/office/officeart/2005/8/layout/hierarchy3"/>
    <dgm:cxn modelId="{3497EBBB-D219-482A-9D47-B2ADD5CF8B81}" type="presOf" srcId="{78C74F2D-66B5-40E8-A664-868087CC7727}" destId="{43F58AB0-3D07-4D19-A471-598DC9B91430}" srcOrd="0" destOrd="0" presId="urn:microsoft.com/office/officeart/2005/8/layout/hierarchy3"/>
    <dgm:cxn modelId="{8133EC07-B23A-49C9-8E48-4E7F58AA0617}" srcId="{0F9D6A04-E973-4B14-A16F-082B598EBC7B}" destId="{C11C7AE3-0A4E-4EA2-BAC6-018417CF1F7B}" srcOrd="1" destOrd="0" parTransId="{B35D5EED-1BAA-403C-98D9-D906BDF4CDB1}" sibTransId="{211C2ACF-8FF4-4CEA-9D2D-814766CC540F}"/>
    <dgm:cxn modelId="{2D15C32E-0BEA-4EF7-BC2C-8783ED11B588}" srcId="{0F9D6A04-E973-4B14-A16F-082B598EBC7B}" destId="{76504B65-1C9A-44B1-8F18-C5FEDA8DDA72}" srcOrd="0" destOrd="0" parTransId="{6AF31C30-9DEA-452E-80F1-8BEEBB36F882}" sibTransId="{ECA842C2-3FE0-43F4-9DF5-2D6EF02186B4}"/>
    <dgm:cxn modelId="{BC1BD5DB-F410-4594-9BEA-135DF34CC2DE}" type="presOf" srcId="{5F21CA8D-FE94-4D33-9DB0-43AE54C47616}" destId="{076750F6-B4EC-4425-AF23-F8DEFFBCBA23}" srcOrd="0" destOrd="0" presId="urn:microsoft.com/office/officeart/2005/8/layout/hierarchy3"/>
    <dgm:cxn modelId="{AED2309D-B5D1-4D32-AAD2-7957257755EE}" type="presOf" srcId="{B35D5EED-1BAA-403C-98D9-D906BDF4CDB1}" destId="{54B905E3-C599-4401-8800-1E94661E8400}" srcOrd="0" destOrd="0" presId="urn:microsoft.com/office/officeart/2005/8/layout/hierarchy3"/>
    <dgm:cxn modelId="{12028325-AB60-41BE-A959-6EA94DF8E56A}" srcId="{0F9D6A04-E973-4B14-A16F-082B598EBC7B}" destId="{5F21CA8D-FE94-4D33-9DB0-43AE54C47616}" srcOrd="2" destOrd="0" parTransId="{0BF6957C-5FB5-42D1-9C82-242124AE9617}" sibTransId="{773F0018-1A5B-44D8-A1DE-628EF938B75E}"/>
    <dgm:cxn modelId="{F67F5202-C852-43E8-B3C8-CFDA23FE8012}" type="presOf" srcId="{0F9D6A04-E973-4B14-A16F-082B598EBC7B}" destId="{A213C016-3C44-4F8A-ACA4-E966D583C769}" srcOrd="1" destOrd="0" presId="urn:microsoft.com/office/officeart/2005/8/layout/hierarchy3"/>
    <dgm:cxn modelId="{94C9B7D6-9E2E-4C90-B223-F613C3A5FE3D}" type="presOf" srcId="{C11C7AE3-0A4E-4EA2-BAC6-018417CF1F7B}" destId="{54D12AA3-7855-4D23-9BDE-95C0E995EA56}" srcOrd="0" destOrd="0" presId="urn:microsoft.com/office/officeart/2005/8/layout/hierarchy3"/>
    <dgm:cxn modelId="{36601073-21AA-4018-8F69-A881DD55516C}" srcId="{B6648CFD-C8CF-41C1-8ADB-42933A04378C}" destId="{0F9D6A04-E973-4B14-A16F-082B598EBC7B}" srcOrd="0" destOrd="0" parTransId="{67021D8A-167D-4540-8A9E-AB72FAAFBE7E}" sibTransId="{D2F88FEC-4A3C-451C-83D7-A5F61DC8ED68}"/>
    <dgm:cxn modelId="{F6702215-BC23-40E0-BC2C-C78C73488738}" type="presOf" srcId="{B6648CFD-C8CF-41C1-8ADB-42933A04378C}" destId="{59FF8009-9D5C-4F4D-8F85-C77CA7D4AB87}" srcOrd="0" destOrd="0" presId="urn:microsoft.com/office/officeart/2005/8/layout/hierarchy3"/>
    <dgm:cxn modelId="{EA62D26B-332D-4D8E-8A06-AABE3DC6A07D}" type="presParOf" srcId="{59FF8009-9D5C-4F4D-8F85-C77CA7D4AB87}" destId="{19DB1246-3965-4903-B8AB-789DC8277EFC}" srcOrd="0" destOrd="0" presId="urn:microsoft.com/office/officeart/2005/8/layout/hierarchy3"/>
    <dgm:cxn modelId="{27B2AF93-26DB-4FEA-8BA4-2CEB83AD5F96}" type="presParOf" srcId="{19DB1246-3965-4903-B8AB-789DC8277EFC}" destId="{92BE5B01-01BB-422E-9098-8AC8C74EFF6B}" srcOrd="0" destOrd="0" presId="urn:microsoft.com/office/officeart/2005/8/layout/hierarchy3"/>
    <dgm:cxn modelId="{EFC9F0AF-F646-4362-A84A-022A077AE00B}" type="presParOf" srcId="{92BE5B01-01BB-422E-9098-8AC8C74EFF6B}" destId="{BCC641ED-4C0D-455B-8E94-AE67A034EE78}" srcOrd="0" destOrd="0" presId="urn:microsoft.com/office/officeart/2005/8/layout/hierarchy3"/>
    <dgm:cxn modelId="{7F044F9C-BBB2-44E8-9F3A-3239ACC3FF75}" type="presParOf" srcId="{92BE5B01-01BB-422E-9098-8AC8C74EFF6B}" destId="{A213C016-3C44-4F8A-ACA4-E966D583C769}" srcOrd="1" destOrd="0" presId="urn:microsoft.com/office/officeart/2005/8/layout/hierarchy3"/>
    <dgm:cxn modelId="{D252E3FC-D1AA-46D5-812F-2F398542AB80}" type="presParOf" srcId="{19DB1246-3965-4903-B8AB-789DC8277EFC}" destId="{F8204743-9285-4CBA-B69B-4A5710581925}" srcOrd="1" destOrd="0" presId="urn:microsoft.com/office/officeart/2005/8/layout/hierarchy3"/>
    <dgm:cxn modelId="{233717B6-DD93-46B1-9BC0-F3C428C58F45}" type="presParOf" srcId="{F8204743-9285-4CBA-B69B-4A5710581925}" destId="{F0779944-7343-4D83-9AE7-64EAE857CC0E}" srcOrd="0" destOrd="0" presId="urn:microsoft.com/office/officeart/2005/8/layout/hierarchy3"/>
    <dgm:cxn modelId="{B0CF2BA6-E885-4CAA-A46E-C55FE924A10E}" type="presParOf" srcId="{F8204743-9285-4CBA-B69B-4A5710581925}" destId="{145BACDA-EE6E-4A70-AC51-967018F642ED}" srcOrd="1" destOrd="0" presId="urn:microsoft.com/office/officeart/2005/8/layout/hierarchy3"/>
    <dgm:cxn modelId="{D2BC0E43-B820-46B4-BD25-D52F181D70E7}" type="presParOf" srcId="{F8204743-9285-4CBA-B69B-4A5710581925}" destId="{54B905E3-C599-4401-8800-1E94661E8400}" srcOrd="2" destOrd="0" presId="urn:microsoft.com/office/officeart/2005/8/layout/hierarchy3"/>
    <dgm:cxn modelId="{BE2E4B7D-7CA2-49AC-8F11-47592421E37A}" type="presParOf" srcId="{F8204743-9285-4CBA-B69B-4A5710581925}" destId="{54D12AA3-7855-4D23-9BDE-95C0E995EA56}" srcOrd="3" destOrd="0" presId="urn:microsoft.com/office/officeart/2005/8/layout/hierarchy3"/>
    <dgm:cxn modelId="{DB37DB6B-A53A-4D02-AF84-48A1309B60DB}" type="presParOf" srcId="{F8204743-9285-4CBA-B69B-4A5710581925}" destId="{06415F3A-1561-4BAC-9A9E-932964ECB8E1}" srcOrd="4" destOrd="0" presId="urn:microsoft.com/office/officeart/2005/8/layout/hierarchy3"/>
    <dgm:cxn modelId="{FB9CEC50-982C-4639-B680-4D8A9DFC1F30}" type="presParOf" srcId="{F8204743-9285-4CBA-B69B-4A5710581925}" destId="{076750F6-B4EC-4425-AF23-F8DEFFBCBA23}" srcOrd="5" destOrd="0" presId="urn:microsoft.com/office/officeart/2005/8/layout/hierarchy3"/>
    <dgm:cxn modelId="{461FB4C4-AA64-41EC-BAFD-A43C76D20617}" type="presParOf" srcId="{F8204743-9285-4CBA-B69B-4A5710581925}" destId="{B8094374-84DA-4574-AAF7-2DECA7C85894}" srcOrd="6" destOrd="0" presId="urn:microsoft.com/office/officeart/2005/8/layout/hierarchy3"/>
    <dgm:cxn modelId="{98AFA84C-D6A3-48F0-8CEA-B494F157CBF1}" type="presParOf" srcId="{F8204743-9285-4CBA-B69B-4A5710581925}" destId="{43F58AB0-3D07-4D19-A471-598DC9B91430}" srcOrd="7" destOrd="0" presId="urn:microsoft.com/office/officeart/2005/8/layout/hierarchy3"/>
    <dgm:cxn modelId="{F4F1C662-967F-481C-B9E0-815ACBA5722C}" type="presParOf" srcId="{F8204743-9285-4CBA-B69B-4A5710581925}" destId="{3CA2DE11-E297-4EF5-B53C-B42C8E598F0F}" srcOrd="8" destOrd="0" presId="urn:microsoft.com/office/officeart/2005/8/layout/hierarchy3"/>
    <dgm:cxn modelId="{AF2423BD-37D0-4FF4-8D30-60590454562A}" type="presParOf" srcId="{F8204743-9285-4CBA-B69B-4A5710581925}" destId="{A7FA2B6F-1253-41FE-A08E-74DDC0FDE255}" srcOrd="9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2A2CE54C-1B67-43DB-8F9D-A1B6F8321B70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66" tIns="49533" rIns="99066" bIns="49533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ADF1FD7A-EA43-4765-9B64-D2F5A130659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1FD7A-EA43-4765-9B64-D2F5A1306595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1FD7A-EA43-4765-9B64-D2F5A1306595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DC98E6-1972-4DB8-8756-0011D9A80052}" type="datetimeFigureOut">
              <a:rPr lang="fr-FR" smtClean="0"/>
              <a:pPr/>
              <a:t>10/10/2012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4643FA8-50C5-4EA1-B8F5-1CD12F1F1BB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sigroup.com/en/Shop/Publication-Detail/?pid=000000000030011873" TargetMode="External"/><Relationship Id="rId2" Type="http://schemas.openxmlformats.org/officeDocument/2006/relationships/hyperlink" Target="http://www.bsigroup.com/en/Shop/Publication-Detail/?pid=000000000030062588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-24"/>
            <a:ext cx="9215470" cy="2286016"/>
          </a:xfrm>
          <a:prstGeom prst="roundRect">
            <a:avLst/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>
              <a:lnSpc>
                <a:spcPct val="200000"/>
              </a:lnSpc>
            </a:pPr>
            <a:r>
              <a:rPr lang="fr-FR" sz="28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NORME ET QUALITE : FONDEMENT DE L’EMERGENCE DU CAMEROUN</a:t>
            </a:r>
            <a:endParaRPr lang="fr-FR" sz="2800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971832" y="6215082"/>
            <a:ext cx="6172200" cy="64294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r-FR" dirty="0" smtClean="0"/>
              <a:t>HILTON HOTEL, YAOUNDE</a:t>
            </a:r>
          </a:p>
          <a:p>
            <a:pPr algn="r"/>
            <a:r>
              <a:rPr lang="fr-FR" dirty="0" smtClean="0"/>
              <a:t>			</a:t>
            </a:r>
            <a:r>
              <a:rPr lang="fr-FR" sz="1400" i="1" dirty="0" smtClean="0"/>
              <a:t>10-12 Octobre 2012</a:t>
            </a:r>
            <a:endParaRPr lang="fr-FR" sz="1400" i="1" dirty="0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2357422" y="2500306"/>
            <a:ext cx="6715172" cy="24288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IMPACT DU MANAGEMENT DE LA QUALITE SUR LA COMPETITIVITE DES ENTREPRISES</a:t>
            </a:r>
            <a:endParaRPr kumimoji="0" lang="fr-FR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571736" y="5148876"/>
            <a:ext cx="6572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i="1" dirty="0" smtClean="0"/>
              <a:t>Carole GOUABE, </a:t>
            </a:r>
            <a:r>
              <a:rPr lang="fr-FR" b="1" i="1" dirty="0" smtClean="0"/>
              <a:t>responsable </a:t>
            </a:r>
            <a:r>
              <a:rPr lang="fr-FR" b="1" i="1" dirty="0" smtClean="0"/>
              <a:t>QHSE-Métrologie</a:t>
            </a:r>
          </a:p>
          <a:p>
            <a:pPr algn="r"/>
            <a:endParaRPr lang="fr-FR" b="1" i="1" dirty="0" smtClean="0"/>
          </a:p>
          <a:p>
            <a:pPr algn="r"/>
            <a:r>
              <a:rPr lang="fr-FR" b="1" i="1" dirty="0" smtClean="0"/>
              <a:t>ADRH APAVE</a:t>
            </a:r>
            <a:endParaRPr lang="fr-FR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 DE LA PRESENTATION</a:t>
            </a:r>
            <a:endParaRPr lang="fr-FR" sz="3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572660" cy="5214974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fr-FR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endParaRPr lang="fr-FR" sz="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qualité comme enjeu indéniable de la compétitivité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Zoom sur les coûts de non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exemples d’entreprises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outils du management de la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Conclusion</a:t>
            </a: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Zoom sur les Coûts</a:t>
            </a:r>
            <a:r>
              <a:rPr lang="fr-FR" sz="3200" u="sng" dirty="0" smtClean="0">
                <a:solidFill>
                  <a:srgbClr val="030409"/>
                </a:solidFill>
              </a:rPr>
              <a:t> </a:t>
            </a:r>
            <a:r>
              <a:rPr lang="fr-F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 la Non </a:t>
            </a:r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Qualité</a:t>
            </a:r>
            <a:endParaRPr lang="fr-F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8357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457200" y="1285860"/>
            <a:ext cx="8401080" cy="5357850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fr-FR" dirty="0"/>
              <a:t>Différence entre le prix de revient et son coût réduit s’il n’y avait aucune erreur et aucun défaut durant  : </a:t>
            </a:r>
          </a:p>
          <a:p>
            <a:pPr lvl="1" algn="just">
              <a:lnSpc>
                <a:spcPct val="150000"/>
              </a:lnSpc>
            </a:pPr>
            <a:r>
              <a:rPr lang="fr-FR" i="1" dirty="0">
                <a:solidFill>
                  <a:schemeClr val="tx2"/>
                </a:solidFill>
              </a:rPr>
              <a:t>La conception</a:t>
            </a:r>
          </a:p>
          <a:p>
            <a:pPr lvl="1" algn="just">
              <a:lnSpc>
                <a:spcPct val="150000"/>
              </a:lnSpc>
            </a:pPr>
            <a:r>
              <a:rPr lang="fr-FR" i="1" dirty="0">
                <a:solidFill>
                  <a:schemeClr val="tx2"/>
                </a:solidFill>
              </a:rPr>
              <a:t>La réalisation</a:t>
            </a:r>
          </a:p>
          <a:p>
            <a:pPr lvl="1" algn="just">
              <a:lnSpc>
                <a:spcPct val="150000"/>
              </a:lnSpc>
            </a:pPr>
            <a:r>
              <a:rPr lang="fr-FR" i="1" dirty="0">
                <a:solidFill>
                  <a:schemeClr val="tx2"/>
                </a:solidFill>
              </a:rPr>
              <a:t>La commercialisation</a:t>
            </a:r>
          </a:p>
          <a:p>
            <a:pPr lvl="1" algn="just">
              <a:lnSpc>
                <a:spcPct val="150000"/>
              </a:lnSpc>
            </a:pPr>
            <a:r>
              <a:rPr lang="fr-FR" i="1" dirty="0" smtClean="0">
                <a:solidFill>
                  <a:schemeClr val="tx2"/>
                </a:solidFill>
              </a:rPr>
              <a:t>L’utilisation</a:t>
            </a:r>
          </a:p>
          <a:p>
            <a:pPr lvl="1" algn="just">
              <a:lnSpc>
                <a:spcPct val="150000"/>
              </a:lnSpc>
            </a:pPr>
            <a:r>
              <a:rPr lang="fr-FR" i="1" dirty="0" smtClean="0">
                <a:solidFill>
                  <a:schemeClr val="tx2"/>
                </a:solidFill>
              </a:rPr>
              <a:t>La gestion de fin de vie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endParaRPr lang="fr-FR" i="1" dirty="0" smtClean="0">
              <a:solidFill>
                <a:schemeClr val="tx2"/>
              </a:solidFill>
            </a:endParaRP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r-FR" i="1" dirty="0" smtClean="0">
                <a:solidFill>
                  <a:schemeClr val="tx2"/>
                </a:solidFill>
              </a:rPr>
              <a:t>	10 fois si c’est pendant la conception, 100 fois si c’est pendant la réalisation, 1000 fois si c’est pendant la commercialisation et l’utilisation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endParaRPr lang="fr-FR" i="1" dirty="0" smtClean="0">
              <a:solidFill>
                <a:schemeClr val="tx2"/>
              </a:solidFill>
            </a:endParaRP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r-FR" i="1" dirty="0" smtClean="0">
                <a:solidFill>
                  <a:schemeClr val="tx2"/>
                </a:solidFill>
              </a:rPr>
              <a:t>	TOYOTA: rappel de plus de 1,5 million de voiture dans le monde, plus de 16,5 millions d’USD d’amendes (France 24)</a:t>
            </a:r>
            <a:endParaRPr lang="fr-FR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8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8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8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8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8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8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8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8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8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8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8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8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83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83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83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835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4" grpId="0" autoUpdateAnimBg="0"/>
      <p:bldP spid="228357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-32" y="1071546"/>
            <a:ext cx="7715304" cy="544525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fr-FR" dirty="0" smtClean="0"/>
              <a:t>CNQ </a:t>
            </a:r>
            <a:r>
              <a:rPr lang="fr-FR" dirty="0"/>
              <a:t>=   5 à 20  % </a:t>
            </a:r>
            <a:r>
              <a:rPr lang="fr-FR" dirty="0" smtClean="0"/>
              <a:t>CA, </a:t>
            </a:r>
            <a:r>
              <a:rPr lang="fr-FR" b="1" dirty="0" smtClean="0">
                <a:solidFill>
                  <a:srgbClr val="FF0000"/>
                </a:solidFill>
              </a:rPr>
              <a:t>300 </a:t>
            </a:r>
            <a:r>
              <a:rPr lang="fr-FR" b="1" dirty="0" smtClean="0">
                <a:solidFill>
                  <a:srgbClr val="FF0000"/>
                </a:solidFill>
              </a:rPr>
              <a:t>millions de F CFA pour un CA de 1,5 milliard!!!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lvl="1">
              <a:lnSpc>
                <a:spcPct val="150000"/>
              </a:lnSpc>
            </a:pPr>
            <a:r>
              <a:rPr lang="fr-FR" dirty="0" smtClean="0"/>
              <a:t>12 % : erreur humaine</a:t>
            </a:r>
          </a:p>
          <a:p>
            <a:pPr lvl="1">
              <a:lnSpc>
                <a:spcPct val="150000"/>
              </a:lnSpc>
            </a:pPr>
            <a:r>
              <a:rPr lang="fr-FR" dirty="0" smtClean="0"/>
              <a:t>10 %  : mauvaises méthodes de contrôles</a:t>
            </a:r>
          </a:p>
          <a:p>
            <a:pPr lvl="1">
              <a:lnSpc>
                <a:spcPct val="150000"/>
              </a:lnSpc>
            </a:pPr>
            <a:r>
              <a:rPr lang="fr-FR" dirty="0" smtClean="0"/>
              <a:t>16% absences de spécifications ou mal adaptées</a:t>
            </a:r>
          </a:p>
          <a:p>
            <a:pPr lvl="1">
              <a:lnSpc>
                <a:spcPct val="150000"/>
              </a:lnSpc>
            </a:pPr>
            <a:r>
              <a:rPr lang="fr-FR" dirty="0" smtClean="0"/>
              <a:t>36 % mauvaises habitudes</a:t>
            </a:r>
          </a:p>
          <a:p>
            <a:pPr lvl="1">
              <a:lnSpc>
                <a:spcPct val="150000"/>
              </a:lnSpc>
            </a:pPr>
            <a:r>
              <a:rPr lang="fr-FR" dirty="0" smtClean="0"/>
              <a:t>14% mauvaise planification ou coordination</a:t>
            </a:r>
          </a:p>
          <a:p>
            <a:pPr lvl="1">
              <a:lnSpc>
                <a:spcPct val="150000"/>
              </a:lnSpc>
            </a:pPr>
            <a:r>
              <a:rPr lang="fr-FR" dirty="0" smtClean="0"/>
              <a:t>8% des imprévisibles</a:t>
            </a:r>
          </a:p>
          <a:p>
            <a:pPr>
              <a:lnSpc>
                <a:spcPct val="150000"/>
              </a:lnSpc>
            </a:pPr>
            <a:endParaRPr lang="fr-FR" dirty="0" smtClean="0"/>
          </a:p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Soit 92% des CNQ qui sont maitrisables!!!</a:t>
            </a:r>
          </a:p>
        </p:txBody>
      </p:sp>
      <p:pic>
        <p:nvPicPr>
          <p:cNvPr id="32770" name="Picture 2" descr="http://www.africapresse.com/wp-content/uploads/2011/01/franc-c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743082"/>
            <a:ext cx="2928926" cy="1757356"/>
          </a:xfrm>
          <a:prstGeom prst="rect">
            <a:avLst/>
          </a:prstGeom>
          <a:noFill/>
        </p:spPr>
      </p:pic>
      <p:sp>
        <p:nvSpPr>
          <p:cNvPr id="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Zoom sur les Coûts</a:t>
            </a:r>
            <a:r>
              <a:rPr lang="fr-FR" sz="3200" b="1" dirty="0" smtClean="0">
                <a:ln w="11430"/>
                <a:solidFill>
                  <a:srgbClr val="03040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 </a:t>
            </a:r>
            <a:r>
              <a:rPr lang="fr-F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 Non </a:t>
            </a:r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Qualité</a:t>
            </a:r>
            <a:endParaRPr lang="fr-F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9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9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9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9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9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9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9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9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9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9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9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9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93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93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 build="p" autoUpdateAnimBg="0"/>
      <p:bldP spid="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 DE LA PRESENTATION</a:t>
            </a:r>
            <a:endParaRPr lang="fr-FR" sz="3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572660" cy="5214974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</a:p>
          <a:p>
            <a:pPr marL="457200" indent="-457200">
              <a:lnSpc>
                <a:spcPct val="200000"/>
              </a:lnSpc>
              <a:buNone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qualité comme enjeu indéniable de la compétitivité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 sur les coûts de non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Quelques exemples d’entreprises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outils du management de la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endParaRPr lang="fr-FR" sz="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582594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Quelques exemples d’entreprise</a:t>
            </a:r>
            <a:endParaRPr lang="fr-F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8401080" cy="6215082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buNone/>
            </a:pPr>
            <a:r>
              <a:rPr lang="fr-FR" sz="1600" dirty="0" smtClean="0"/>
              <a:t>	</a:t>
            </a:r>
            <a:r>
              <a:rPr lang="fr-FR" sz="1600" b="1" u="sng" dirty="0" smtClean="0">
                <a:solidFill>
                  <a:srgbClr val="FF0000"/>
                </a:solidFill>
              </a:rPr>
              <a:t>ADRH APAVE, certifiée ISO 9001 depuis 2005 et système intégré QSE depuis 2011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Augmentation des marges de plus de 15%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6 fois plus de CA qu’en 2005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2 fois plus de clients et plus de multinationales que de PME 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3 fois plus de contrats et de convention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97% des clients sont satisfaits à minima 8/10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Baisse drastique des réclamations clients (- 10 réclamations / an sur plus de 500 prestations)</a:t>
            </a:r>
          </a:p>
          <a:p>
            <a:pPr>
              <a:lnSpc>
                <a:spcPct val="150000"/>
              </a:lnSpc>
            </a:pPr>
            <a:r>
              <a:rPr lang="fr-FR" dirty="0" smtClean="0"/>
              <a:t>2 fois plus d’employés</a:t>
            </a:r>
          </a:p>
          <a:p>
            <a:pPr lvl="0">
              <a:lnSpc>
                <a:spcPct val="150000"/>
              </a:lnSpc>
              <a:buNone/>
            </a:pPr>
            <a:endParaRPr lang="fr-FR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785794"/>
            <a:ext cx="8784976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1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ALUCAM: certifié ISO 9001 depuis 2000 et système intégré QSE depuis 2006</a:t>
            </a:r>
          </a:p>
          <a:p>
            <a:pPr marL="0" indent="0">
              <a:buNone/>
            </a:pPr>
            <a:endParaRPr lang="fr-FR" sz="1800" dirty="0" smtClean="0"/>
          </a:p>
          <a:p>
            <a:pPr marL="0" indent="0">
              <a:buNone/>
            </a:pPr>
            <a:r>
              <a:rPr lang="fr-FR" sz="1800" dirty="0" smtClean="0"/>
              <a:t>Les RC passent de </a:t>
            </a:r>
            <a:r>
              <a:rPr lang="fr-FR" sz="1800" b="1" dirty="0" smtClean="0">
                <a:solidFill>
                  <a:srgbClr val="FF0000"/>
                </a:solidFill>
              </a:rPr>
              <a:t>27 600 </a:t>
            </a:r>
            <a:r>
              <a:rPr lang="fr-FR" sz="1800" dirty="0" smtClean="0"/>
              <a:t>à </a:t>
            </a:r>
            <a:r>
              <a:rPr lang="fr-FR" sz="1800" b="1" dirty="0" smtClean="0">
                <a:solidFill>
                  <a:srgbClr val="FF0000"/>
                </a:solidFill>
              </a:rPr>
              <a:t>11 500</a:t>
            </a:r>
            <a:r>
              <a:rPr lang="fr-FR" sz="1800" dirty="0" smtClean="0"/>
              <a:t>, soit un IR de 1,2  à 0,5, soit 16 100 RC gagnées pour plus de </a:t>
            </a:r>
            <a:r>
              <a:rPr lang="fr-FR" sz="1800" b="1" dirty="0" smtClean="0">
                <a:solidFill>
                  <a:srgbClr val="FF0000"/>
                </a:solidFill>
              </a:rPr>
              <a:t>32 200 000 F CFA</a:t>
            </a:r>
            <a:r>
              <a:rPr lang="fr-FR" sz="1800" dirty="0" smtClean="0"/>
              <a:t> gagné (2000 F pour au moins 4h d’investigation).</a:t>
            </a:r>
          </a:p>
          <a:p>
            <a:pPr marL="0" indent="0">
              <a:buNone/>
            </a:pPr>
            <a:endParaRPr lang="fr-FR" sz="1200" dirty="0" smtClean="0"/>
          </a:p>
          <a:p>
            <a:pPr marL="0" indent="0" algn="ctr">
              <a:buNone/>
            </a:pPr>
            <a:r>
              <a:rPr lang="fr-FR" sz="1800" b="1" dirty="0" smtClean="0"/>
              <a:t>Impact direct de la démarche de management en restant très modeste = </a:t>
            </a:r>
            <a:r>
              <a:rPr lang="fr-FR" sz="1800" b="1" dirty="0"/>
              <a:t>4</a:t>
            </a:r>
            <a:r>
              <a:rPr lang="fr-FR" sz="1800" b="1" dirty="0" smtClean="0"/>
              <a:t>0%, </a:t>
            </a:r>
          </a:p>
          <a:p>
            <a:pPr marL="0" indent="0" algn="ctr">
              <a:buNone/>
            </a:pPr>
            <a:r>
              <a:rPr lang="fr-FR" sz="1800" b="1" dirty="0" smtClean="0"/>
              <a:t>soit </a:t>
            </a:r>
            <a:r>
              <a:rPr lang="fr-FR" sz="1800" b="1" u="sng" dirty="0" smtClean="0"/>
              <a:t>12.880.000 FCFA de gain récurrent par an</a:t>
            </a:r>
          </a:p>
          <a:p>
            <a:pPr marL="0" indent="0" algn="ctr">
              <a:buNone/>
            </a:pPr>
            <a:endParaRPr lang="fr-FR" sz="1800" b="1" u="sng" dirty="0" smtClean="0"/>
          </a:p>
          <a:p>
            <a:pPr marL="0" indent="0">
              <a:buNone/>
            </a:pPr>
            <a:r>
              <a:rPr lang="fr-FR" sz="1800" dirty="0" smtClean="0"/>
              <a:t>ALUCAM passe de </a:t>
            </a:r>
            <a:r>
              <a:rPr lang="fr-FR" sz="1800" b="1" dirty="0" smtClean="0">
                <a:solidFill>
                  <a:srgbClr val="FF0000"/>
                </a:solidFill>
              </a:rPr>
              <a:t>7 130 T/an de déchets </a:t>
            </a:r>
            <a:r>
              <a:rPr lang="fr-FR" sz="1800" dirty="0" smtClean="0"/>
              <a:t>à  </a:t>
            </a:r>
            <a:r>
              <a:rPr lang="fr-FR" sz="1800" b="1" dirty="0" smtClean="0">
                <a:solidFill>
                  <a:srgbClr val="FF0000"/>
                </a:solidFill>
              </a:rPr>
              <a:t>6 900 T/an</a:t>
            </a:r>
            <a:r>
              <a:rPr lang="fr-FR" sz="1800" dirty="0" smtClean="0"/>
              <a:t>, soit 230 T de gagné, soit plus  de </a:t>
            </a:r>
            <a:r>
              <a:rPr lang="fr-FR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149 500 000 F CFA </a:t>
            </a:r>
            <a:r>
              <a:rPr lang="fr-FR" sz="1800" dirty="0" smtClean="0"/>
              <a:t>(650 000 F/tonne) de gain</a:t>
            </a:r>
          </a:p>
          <a:p>
            <a:pPr marL="0" indent="0">
              <a:buNone/>
            </a:pPr>
            <a:endParaRPr lang="fr-FR" sz="1200" dirty="0" smtClean="0"/>
          </a:p>
          <a:p>
            <a:pPr marL="0" indent="0" algn="ctr">
              <a:buNone/>
            </a:pPr>
            <a:r>
              <a:rPr lang="fr-FR" sz="1800" b="1" dirty="0" smtClean="0"/>
              <a:t>Impact direct de la démarche de management en restant très modeste = 10%, </a:t>
            </a:r>
          </a:p>
          <a:p>
            <a:pPr marL="0" indent="0" algn="ctr">
              <a:buNone/>
            </a:pPr>
            <a:r>
              <a:rPr lang="fr-FR" sz="1800" b="1" dirty="0" smtClean="0"/>
              <a:t>soit </a:t>
            </a:r>
            <a:r>
              <a:rPr lang="fr-FR" sz="1800" b="1" u="sng" dirty="0" smtClean="0"/>
              <a:t>16.100.000 de gain récurrent par an</a:t>
            </a:r>
            <a:endParaRPr lang="fr-FR" sz="1800" dirty="0" smtClean="0"/>
          </a:p>
          <a:p>
            <a:pPr marL="0" indent="0" algn="ctr">
              <a:buNone/>
            </a:pPr>
            <a:endParaRPr lang="fr-FR" sz="1800" b="1" u="sng" dirty="0" smtClean="0"/>
          </a:p>
          <a:p>
            <a:pPr marL="0" indent="0">
              <a:buNone/>
            </a:pPr>
            <a:endParaRPr lang="fr-FR" sz="1800" dirty="0" smtClean="0"/>
          </a:p>
          <a:p>
            <a:pPr marL="0" indent="0">
              <a:buNone/>
            </a:pPr>
            <a:endParaRPr lang="fr-FR" sz="1800" dirty="0"/>
          </a:p>
          <a:p>
            <a:pPr>
              <a:buNone/>
            </a:pPr>
            <a:endParaRPr lang="fr-FR" sz="1800" dirty="0" smtClean="0"/>
          </a:p>
          <a:p>
            <a:pPr>
              <a:buNone/>
            </a:pPr>
            <a:endParaRPr lang="fr-FR" sz="1800" dirty="0" smtClean="0"/>
          </a:p>
          <a:p>
            <a:pPr>
              <a:buNone/>
            </a:pPr>
            <a:endParaRPr lang="fr-FR" sz="1800" dirty="0"/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214282" y="-24"/>
            <a:ext cx="8929718" cy="58259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cap="small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fr-FR" sz="3200" b="1" i="0" u="none" strike="noStrike" kern="1200" cap="small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Quelques exemples d’entreprise</a:t>
            </a:r>
            <a:endParaRPr kumimoji="0" lang="fr-FR" sz="3200" b="1" i="0" u="none" strike="noStrike" kern="1200" cap="small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714380"/>
            <a:ext cx="8401080" cy="6286520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fr-FR" sz="1800" b="1" dirty="0" smtClean="0">
                <a:solidFill>
                  <a:srgbClr val="FF0000"/>
                </a:solidFill>
              </a:rPr>
              <a:t>	</a:t>
            </a:r>
            <a:r>
              <a:rPr lang="fr-FR" sz="1800" b="1" u="sng" dirty="0" smtClean="0">
                <a:solidFill>
                  <a:srgbClr val="FF0000"/>
                </a:solidFill>
              </a:rPr>
              <a:t>BUETEC: met en place un SMQ et un SME depuis 1,5 an, aujourd’hui certifiée</a:t>
            </a:r>
          </a:p>
          <a:p>
            <a:pPr lvl="0">
              <a:lnSpc>
                <a:spcPct val="150000"/>
              </a:lnSpc>
              <a:buNone/>
            </a:pPr>
            <a:r>
              <a:rPr lang="fr-FR" sz="3200" b="1" dirty="0" smtClean="0">
                <a:solidFill>
                  <a:srgbClr val="FF0000"/>
                </a:solidFill>
              </a:rPr>
              <a:t>« </a:t>
            </a:r>
            <a:r>
              <a:rPr lang="fr-FR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redéfinition des rôles et responsabilités : </a:t>
            </a:r>
            <a:r>
              <a:rPr lang="fr-FR" sz="1800" dirty="0" smtClean="0"/>
              <a:t>organigramme, jobs descriptions, objectifs individuels: canalisation des énergies du personnel;</a:t>
            </a:r>
          </a:p>
          <a:p>
            <a:pPr lvl="0">
              <a:lnSpc>
                <a:spcPct val="150000"/>
              </a:lnSpc>
              <a:buNone/>
            </a:pPr>
            <a:endParaRPr lang="fr-FR" sz="200" dirty="0" smtClean="0"/>
          </a:p>
          <a:p>
            <a:pPr>
              <a:lnSpc>
                <a:spcPct val="150000"/>
              </a:lnSpc>
            </a:pPr>
            <a:r>
              <a:rPr lang="fr-FR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plan de communication interne </a:t>
            </a:r>
            <a:r>
              <a:rPr lang="fr-FR" sz="1800" dirty="0" smtClean="0"/>
              <a:t>qui est arrivé à un moment trouble et déstabilisante pour l’entreprise et son personnel. Fédération des efforts et motivation des troupes, fluidité de l’information et de la collaboration au sein des services; esprit d’excellence et d’amélioration instauré.</a:t>
            </a:r>
          </a:p>
          <a:p>
            <a:pPr>
              <a:lnSpc>
                <a:spcPct val="150000"/>
              </a:lnSpc>
            </a:pPr>
            <a:endParaRPr lang="fr-FR" sz="200" dirty="0" smtClean="0"/>
          </a:p>
          <a:p>
            <a:pPr>
              <a:lnSpc>
                <a:spcPct val="150000"/>
              </a:lnSpc>
            </a:pPr>
            <a:endParaRPr lang="fr-FR" sz="200" dirty="0" smtClean="0"/>
          </a:p>
          <a:p>
            <a:pPr>
              <a:lnSpc>
                <a:spcPct val="150000"/>
              </a:lnSpc>
            </a:pPr>
            <a:r>
              <a:rPr lang="fr-FR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  revue de direction : </a:t>
            </a:r>
            <a:r>
              <a:rPr lang="fr-FR" sz="1800" dirty="0" smtClean="0"/>
              <a:t>organe par excellence de prises de décision.</a:t>
            </a:r>
            <a:endParaRPr lang="fr-FR" sz="200" dirty="0" smtClean="0"/>
          </a:p>
          <a:p>
            <a:pPr>
              <a:lnSpc>
                <a:spcPct val="150000"/>
              </a:lnSpc>
            </a:pPr>
            <a:endParaRPr lang="fr-FR" sz="200" dirty="0" smtClean="0"/>
          </a:p>
          <a:p>
            <a:pPr>
              <a:lnSpc>
                <a:spcPct val="150000"/>
              </a:lnSpc>
            </a:pPr>
            <a:endParaRPr lang="fr-FR" sz="200" dirty="0" smtClean="0"/>
          </a:p>
          <a:p>
            <a:pPr>
              <a:lnSpc>
                <a:spcPct val="150000"/>
              </a:lnSpc>
            </a:pPr>
            <a:r>
              <a:rPr lang="fr-FR" sz="1800" dirty="0" smtClean="0"/>
              <a:t> Globalement, le SMQE nous a permis de sortir de la tête de l'eau, il nous soutient aujourd'hui, et est l'assurance de notre réussite. </a:t>
            </a:r>
            <a:r>
              <a:rPr lang="fr-FR" sz="1800" b="1" dirty="0" smtClean="0">
                <a:solidFill>
                  <a:srgbClr val="FF0000"/>
                </a:solidFill>
              </a:rPr>
              <a:t>     </a:t>
            </a:r>
            <a:r>
              <a:rPr lang="fr-FR" sz="3200" b="1" dirty="0" smtClean="0">
                <a:solidFill>
                  <a:srgbClr val="FF0000"/>
                </a:solidFill>
              </a:rPr>
              <a:t>»</a:t>
            </a:r>
            <a:endParaRPr lang="fr-FR" sz="1800" b="1" dirty="0" smtClean="0">
              <a:solidFill>
                <a:srgbClr val="FF0000"/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582594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Quelques exemples d’entreprise</a:t>
            </a:r>
            <a:endParaRPr lang="fr-F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 DE LA PRESENTATION</a:t>
            </a:r>
            <a:endParaRPr lang="fr-FR" sz="3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572660" cy="5214974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</a:p>
          <a:p>
            <a:pPr marL="457200" indent="-457200">
              <a:lnSpc>
                <a:spcPct val="200000"/>
              </a:lnSpc>
              <a:buNone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qualité comme enjeu indéniable de la compétitivité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 sur les coûts de non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exemples d’entreprises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Quelques outils du management de la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  <a:endParaRPr lang="fr-FR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511156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 Quelques outils du SMQ</a:t>
            </a:r>
            <a:endParaRPr lang="fr-F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401080" cy="5786478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2"/>
              </a:rPr>
              <a:t>ISO 10005</a:t>
            </a:r>
            <a:r>
              <a:rPr lang="en-GB" sz="1600" dirty="0" smtClean="0"/>
              <a:t>: </a:t>
            </a:r>
            <a:r>
              <a:rPr lang="fr-FR" sz="1600" dirty="0" smtClean="0"/>
              <a:t>plans qualité</a:t>
            </a:r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2"/>
              </a:rPr>
              <a:t>ISO 10006</a:t>
            </a:r>
            <a:r>
              <a:rPr lang="en-GB" sz="1600" dirty="0" smtClean="0"/>
              <a:t>: SMQ </a:t>
            </a:r>
            <a:r>
              <a:rPr lang="fr-FR" sz="1600" dirty="0" smtClean="0"/>
              <a:t>dans le </a:t>
            </a:r>
            <a:r>
              <a:rPr lang="en-GB" sz="1600" dirty="0" smtClean="0"/>
              <a:t>management des </a:t>
            </a:r>
            <a:r>
              <a:rPr lang="fr-FR" sz="1600" dirty="0" smtClean="0"/>
              <a:t>projets</a:t>
            </a:r>
            <a:endParaRPr lang="en-GB" sz="1600" dirty="0" smtClean="0"/>
          </a:p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2"/>
              </a:rPr>
              <a:t>ISO 26000 </a:t>
            </a:r>
            <a:r>
              <a:rPr lang="en-GB" sz="1600" dirty="0" smtClean="0"/>
              <a:t>pour la RSE</a:t>
            </a:r>
          </a:p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2"/>
              </a:rPr>
              <a:t>ISO 27000</a:t>
            </a:r>
            <a:r>
              <a:rPr lang="en-GB" sz="1600" dirty="0" smtClean="0"/>
              <a:t>: pour la </a:t>
            </a:r>
            <a:r>
              <a:rPr lang="fr-FR" sz="1600" dirty="0" smtClean="0"/>
              <a:t>sécurité de l’information</a:t>
            </a: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3"/>
              </a:rPr>
              <a:t>ISO 10012</a:t>
            </a:r>
            <a:r>
              <a:rPr lang="en-GB" sz="1600" dirty="0" smtClean="0"/>
              <a:t>: management de </a:t>
            </a:r>
            <a:r>
              <a:rPr lang="fr-FR" sz="1600" dirty="0" smtClean="0"/>
              <a:t>la mesure</a:t>
            </a:r>
          </a:p>
          <a:p>
            <a:pPr lvl="0">
              <a:lnSpc>
                <a:spcPct val="150000"/>
              </a:lnSpc>
              <a:buNone/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3"/>
              </a:rPr>
              <a:t>ISO 19011</a:t>
            </a:r>
            <a:r>
              <a:rPr lang="en-GB" sz="1600" u="sng" dirty="0" smtClean="0"/>
              <a:t>:</a:t>
            </a:r>
            <a:r>
              <a:rPr lang="en-GB" sz="1600" dirty="0" smtClean="0"/>
              <a:t> – </a:t>
            </a:r>
            <a:r>
              <a:rPr lang="fr-FR" sz="1600" dirty="0" smtClean="0"/>
              <a:t>norme d’audit</a:t>
            </a:r>
            <a:r>
              <a:rPr lang="en-GB" sz="1600" dirty="0" smtClean="0"/>
              <a:t> interne </a:t>
            </a:r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3"/>
              </a:rPr>
              <a:t>ISO 13485</a:t>
            </a:r>
            <a:r>
              <a:rPr lang="en-GB" sz="1600" dirty="0" smtClean="0"/>
              <a:t>: pour les services </a:t>
            </a:r>
            <a:r>
              <a:rPr lang="fr-FR" sz="1600" dirty="0" smtClean="0"/>
              <a:t>médicaux</a:t>
            </a:r>
          </a:p>
          <a:p>
            <a:pPr lvl="0">
              <a:lnSpc>
                <a:spcPct val="150000"/>
              </a:lnSpc>
            </a:pPr>
            <a:r>
              <a:rPr lang="en-GB" sz="1600" u="sng" dirty="0" smtClean="0">
                <a:hlinkClick r:id="rId3"/>
              </a:rPr>
              <a:t>ISO 17025 </a:t>
            </a:r>
            <a:r>
              <a:rPr lang="en-GB" sz="1600" u="sng" dirty="0" smtClean="0"/>
              <a:t>: </a:t>
            </a:r>
            <a:r>
              <a:rPr lang="en-GB" sz="1600" dirty="0" smtClean="0"/>
              <a:t>pour les </a:t>
            </a:r>
            <a:r>
              <a:rPr lang="fr-FR" sz="1600" dirty="0" smtClean="0"/>
              <a:t>laboratoires (et </a:t>
            </a:r>
            <a:r>
              <a:rPr lang="fr-FR" sz="1600" u="sng" dirty="0" smtClean="0">
                <a:hlinkClick r:id="rId3"/>
              </a:rPr>
              <a:t>ISO 15189 </a:t>
            </a:r>
            <a:r>
              <a:rPr lang="fr-FR" sz="1600" dirty="0" smtClean="0"/>
              <a:t>pour les laboratoires de biologie)</a:t>
            </a:r>
          </a:p>
          <a:p>
            <a:pPr>
              <a:lnSpc>
                <a:spcPct val="150000"/>
              </a:lnSpc>
            </a:pPr>
            <a:endParaRPr lang="fr-FR" sz="100" dirty="0" smtClean="0"/>
          </a:p>
          <a:p>
            <a:pPr>
              <a:lnSpc>
                <a:spcPct val="150000"/>
              </a:lnSpc>
            </a:pPr>
            <a:r>
              <a:rPr lang="fr-FR" sz="1600" u="sng" dirty="0" smtClean="0">
                <a:hlinkClick r:id="rId3"/>
              </a:rPr>
              <a:t>BRC, HACCP, ISO 22000 </a:t>
            </a:r>
            <a:r>
              <a:rPr lang="fr-FR" sz="1600" dirty="0" smtClean="0"/>
              <a:t>pour l'agroalimentaire</a:t>
            </a:r>
          </a:p>
          <a:p>
            <a:pPr>
              <a:lnSpc>
                <a:spcPct val="150000"/>
              </a:lnSpc>
            </a:pPr>
            <a:endParaRPr lang="fr-FR" sz="100" dirty="0" smtClean="0"/>
          </a:p>
          <a:p>
            <a:pPr>
              <a:lnSpc>
                <a:spcPct val="150000"/>
              </a:lnSpc>
            </a:pPr>
            <a:r>
              <a:rPr lang="fr-FR" sz="1600" u="sng" dirty="0" smtClean="0">
                <a:hlinkClick r:id="rId3"/>
              </a:rPr>
              <a:t>SSC</a:t>
            </a:r>
            <a:r>
              <a:rPr lang="fr-FR" sz="1600" dirty="0" smtClean="0"/>
              <a:t> pour la pétrochimie et la chimie</a:t>
            </a:r>
          </a:p>
          <a:p>
            <a:pPr>
              <a:lnSpc>
                <a:spcPct val="150000"/>
              </a:lnSpc>
            </a:pPr>
            <a:endParaRPr lang="fr-FR" sz="100" dirty="0" smtClean="0"/>
          </a:p>
          <a:p>
            <a:pPr>
              <a:lnSpc>
                <a:spcPct val="150000"/>
              </a:lnSpc>
            </a:pPr>
            <a:r>
              <a:rPr lang="fr-FR" sz="1600" u="sng" dirty="0" smtClean="0">
                <a:hlinkClick r:id="rId3"/>
              </a:rPr>
              <a:t>ISO</a:t>
            </a:r>
            <a:r>
              <a:rPr lang="fr-FR" sz="1600" u="sng" dirty="0" smtClean="0">
                <a:solidFill>
                  <a:srgbClr val="FF0000"/>
                </a:solidFill>
              </a:rPr>
              <a:t> </a:t>
            </a:r>
            <a:r>
              <a:rPr lang="fr-FR" sz="1600" u="sng" dirty="0" smtClean="0">
                <a:hlinkClick r:id="rId3"/>
              </a:rPr>
              <a:t>9001</a:t>
            </a:r>
            <a:r>
              <a:rPr lang="fr-FR" sz="1600" u="sng" dirty="0" smtClean="0"/>
              <a:t>:</a:t>
            </a:r>
            <a:r>
              <a:rPr lang="fr-FR" sz="1600" dirty="0" smtClean="0"/>
              <a:t> exigences d’un SMQ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401080" cy="5786478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buNone/>
            </a:pPr>
            <a:r>
              <a:rPr lang="fr-FR" sz="2000" dirty="0" smtClean="0"/>
              <a:t>	</a:t>
            </a:r>
            <a:r>
              <a:rPr lang="fr-FR" sz="2000" u="sng" dirty="0" smtClean="0"/>
              <a:t>ISO 9001:</a:t>
            </a:r>
          </a:p>
          <a:p>
            <a:pPr lvl="0">
              <a:lnSpc>
                <a:spcPct val="150000"/>
              </a:lnSpc>
            </a:pPr>
            <a:r>
              <a:rPr lang="fr-FR" sz="2000" dirty="0" smtClean="0"/>
              <a:t>Adaptée et adaptable à tout domaine d’activité, à toute taille d’entreprise</a:t>
            </a:r>
          </a:p>
          <a:p>
            <a:pPr lvl="0">
              <a:lnSpc>
                <a:spcPct val="150000"/>
              </a:lnSpc>
            </a:pPr>
            <a:endParaRPr lang="fr-FR" sz="1000" dirty="0" smtClean="0"/>
          </a:p>
          <a:p>
            <a:pPr lvl="0">
              <a:lnSpc>
                <a:spcPct val="150000"/>
              </a:lnSpc>
            </a:pPr>
            <a:r>
              <a:rPr lang="fr-FR" sz="2000" dirty="0" smtClean="0"/>
              <a:t>La plus connue</a:t>
            </a:r>
          </a:p>
          <a:p>
            <a:pPr lvl="0">
              <a:lnSpc>
                <a:spcPct val="150000"/>
              </a:lnSpc>
            </a:pPr>
            <a:endParaRPr lang="fr-FR" sz="1100" dirty="0" smtClean="0"/>
          </a:p>
          <a:p>
            <a:pPr lvl="0">
              <a:lnSpc>
                <a:spcPct val="150000"/>
              </a:lnSpc>
            </a:pPr>
            <a:r>
              <a:rPr lang="fr-FR" sz="2000" dirty="0" smtClean="0"/>
              <a:t>La plus aisée et la plus générique</a:t>
            </a:r>
          </a:p>
          <a:p>
            <a:pPr lvl="0">
              <a:lnSpc>
                <a:spcPct val="150000"/>
              </a:lnSpc>
            </a:pPr>
            <a:endParaRPr lang="fr-FR" sz="1200" dirty="0" smtClean="0"/>
          </a:p>
          <a:p>
            <a:pPr lvl="0">
              <a:lnSpc>
                <a:spcPct val="150000"/>
              </a:lnSpc>
            </a:pPr>
            <a:r>
              <a:rPr lang="fr-FR" sz="2000" dirty="0" smtClean="0"/>
              <a:t>La base de tout SMQ (on peut y greffer ensuite toutes les autres normes spécifiques)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457200" y="274638"/>
            <a:ext cx="8258204" cy="51115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cap="small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4</a:t>
            </a:r>
            <a:r>
              <a:rPr kumimoji="0" lang="fr-FR" sz="3200" b="1" i="0" u="none" strike="noStrike" kern="1200" cap="small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Quelques outils du SMQ</a:t>
            </a:r>
            <a:endParaRPr kumimoji="0" lang="fr-FR" sz="3200" b="1" i="0" u="none" strike="noStrike" kern="1200" cap="small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 DE LA PRESENTATION</a:t>
            </a:r>
            <a:endParaRPr lang="fr-FR" sz="3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8258204" cy="5214974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Introduction</a:t>
            </a:r>
          </a:p>
          <a:p>
            <a:pPr marL="457200" indent="-457200">
              <a:lnSpc>
                <a:spcPct val="200000"/>
              </a:lnSpc>
              <a:buNone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qualité comme enjeu indéniable de la compétitivité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 sur les coûts de non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exemples d’entreprises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outils du management de la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Conclusion</a:t>
            </a: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 DE LA PRESENTATION</a:t>
            </a:r>
            <a:endParaRPr lang="fr-FR" sz="3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572660" cy="5214974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</a:p>
          <a:p>
            <a:pPr marL="457200" indent="-457200">
              <a:lnSpc>
                <a:spcPct val="200000"/>
              </a:lnSpc>
              <a:buNone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qualité comme enjeu indéniable de la compétitivité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 sur les coûts de non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exemples d’entreprises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outils du management de la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Conclusion</a:t>
            </a:r>
            <a:endParaRPr lang="fr-F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186766" cy="261461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400" b="1" dirty="0" smtClean="0"/>
              <a:t>	Si vous pensez que la Qualité coûte cher, essayez la non Qualité!!!</a:t>
            </a:r>
            <a:endParaRPr lang="fr-FR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 DE LA PRESENTATION</a:t>
            </a:r>
            <a:endParaRPr lang="fr-FR" sz="3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8258204" cy="5214974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Introduction</a:t>
            </a:r>
          </a:p>
          <a:p>
            <a:pPr marL="457200" indent="-457200">
              <a:lnSpc>
                <a:spcPct val="200000"/>
              </a:lnSpc>
              <a:buNone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qualité comme enjeu indéniable de la compétitivité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 sur les coûts de non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exemples d’entreprises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outils du management de la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Conclusion</a:t>
            </a: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7158" y="71414"/>
            <a:ext cx="7467600" cy="654032"/>
          </a:xfrm>
        </p:spPr>
        <p:txBody>
          <a:bodyPr anchor="ctr">
            <a:normAutofit/>
          </a:bodyPr>
          <a:lstStyle/>
          <a:p>
            <a:r>
              <a:rPr lang="fr-F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introduction</a:t>
            </a:r>
            <a:endParaRPr lang="fr-FR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sz="quarter" idx="1"/>
          </p:nvPr>
        </p:nvGraphicFramePr>
        <p:xfrm>
          <a:off x="642910" y="642918"/>
          <a:ext cx="8072494" cy="5830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3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PLAN DE LA PRESENTATION</a:t>
            </a:r>
            <a:endParaRPr lang="fr-FR" sz="3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572660" cy="5214974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None/>
            </a:pPr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fr-FR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endParaRPr lang="fr-FR" sz="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La qualité comme enjeu indéniable de la compétitivité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Zoom sur les coûts de non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exemples d’entreprises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Quelques outils du management de la Qualité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endParaRPr lang="fr-FR" sz="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None/>
            </a:pPr>
            <a:r>
              <a:rPr lang="fr-F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Conclusion</a:t>
            </a:r>
            <a:endParaRPr lang="fr-F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-71462"/>
            <a:ext cx="8686800" cy="654032"/>
          </a:xfrm>
        </p:spPr>
        <p:txBody>
          <a:bodyPr anchor="ctr">
            <a:noAutofit/>
          </a:bodyPr>
          <a:lstStyle/>
          <a:p>
            <a:r>
              <a:rPr lang="fr-F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Le SMQ: enjeux indéniable de la compétitivité</a:t>
            </a:r>
            <a:endParaRPr lang="fr-F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Espace réservé du contenu 7"/>
          <p:cNvGraphicFramePr>
            <a:graphicFrameLocks noGrp="1"/>
          </p:cNvGraphicFramePr>
          <p:nvPr>
            <p:ph sz="quarter" idx="1"/>
          </p:nvPr>
        </p:nvGraphicFramePr>
        <p:xfrm>
          <a:off x="-428660" y="642918"/>
          <a:ext cx="9144064" cy="5616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214282" y="6215082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L’entreprise peut donc agir sur les facteurs internes pour influencer les facteurs externes à travers un SMQ.</a:t>
            </a:r>
            <a:endParaRPr lang="fr-F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7"/>
          <p:cNvGraphicFramePr>
            <a:graphicFrameLocks noGrp="1"/>
          </p:cNvGraphicFramePr>
          <p:nvPr>
            <p:ph sz="quarter" idx="1"/>
          </p:nvPr>
        </p:nvGraphicFramePr>
        <p:xfrm>
          <a:off x="0" y="642918"/>
          <a:ext cx="3357554" cy="5830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à coins arrondis 4"/>
          <p:cNvSpPr/>
          <p:nvPr/>
        </p:nvSpPr>
        <p:spPr>
          <a:xfrm>
            <a:off x="3500430" y="1357298"/>
            <a:ext cx="5643570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1600" dirty="0" smtClean="0">
                <a:solidFill>
                  <a:schemeClr val="tx1"/>
                </a:solidFill>
              </a:rPr>
              <a:t>Mission, vision, valeurs, politique générale de management, axes stratégiques clés déclinés à tous les niveaux, connus et partagés par tous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3500430" y="2500306"/>
            <a:ext cx="5643570" cy="8572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1600" dirty="0" smtClean="0">
                <a:solidFill>
                  <a:schemeClr val="tx1"/>
                </a:solidFill>
              </a:rPr>
              <a:t>Processus de production fiable et reproductible, équipements de pointes et adaptés…technologies propres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3500430" y="3429000"/>
            <a:ext cx="5643570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1600" dirty="0" smtClean="0">
                <a:solidFill>
                  <a:schemeClr val="tx1"/>
                </a:solidFill>
              </a:rPr>
              <a:t>Établissement des objectifs, évaluation des performances, rémunération, motivation, amélioration et optimisation des compétences…Client interne satisfait = client externe satisfait: 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3500430" y="5643578"/>
            <a:ext cx="5643570" cy="8572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1600" dirty="0" smtClean="0">
                <a:solidFill>
                  <a:schemeClr val="tx1"/>
                </a:solidFill>
              </a:rPr>
              <a:t>Maitrise des interactions processus / service amont / aval, fluidité de l’information et de la collaboration, sauvegarde information, archivage…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3500430" y="4572008"/>
            <a:ext cx="5643570" cy="10001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1600" dirty="0" smtClean="0">
                <a:solidFill>
                  <a:schemeClr val="tx1"/>
                </a:solidFill>
              </a:rPr>
              <a:t>Analyse et anticipation sur les besoins des clients, innovation, conception…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214282" y="-71462"/>
            <a:ext cx="8686800" cy="65403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small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1. Le SMQ: enjeux indéniable de la compétitivité</a:t>
            </a:r>
            <a:endParaRPr kumimoji="0" lang="fr-FR" sz="2400" b="1" i="0" u="none" strike="noStrike" kern="1200" cap="small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571480"/>
            <a:ext cx="8258204" cy="628652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r-FR" b="1" i="1" u="sng" dirty="0" smtClean="0"/>
              <a:t>Les résultats sont chiffrables</a:t>
            </a:r>
            <a:r>
              <a:rPr lang="fr-FR" b="1" i="1" dirty="0" smtClean="0"/>
              <a:t>... </a:t>
            </a:r>
            <a:endParaRPr lang="fr-FR" sz="2000" dirty="0" smtClean="0"/>
          </a:p>
          <a:p>
            <a:pPr lvl="0" algn="just">
              <a:lnSpc>
                <a:spcPct val="150000"/>
              </a:lnSpc>
            </a:pPr>
            <a:r>
              <a:rPr lang="fr-FR" sz="2000" b="1" dirty="0" smtClean="0"/>
              <a:t>Augmentation des marges bénéficiaires par diminution des coûts de non-qualité (rebus, perte de temps, plaintes clients, réactivité, gaspillages, accidents, maladies professionnelles, perte d’information…);</a:t>
            </a:r>
          </a:p>
          <a:p>
            <a:pPr lvl="0" algn="just">
              <a:lnSpc>
                <a:spcPct val="150000"/>
              </a:lnSpc>
            </a:pPr>
            <a:endParaRPr lang="fr-FR" sz="1100" dirty="0" smtClean="0"/>
          </a:p>
          <a:p>
            <a:pPr lvl="0" algn="just">
              <a:lnSpc>
                <a:spcPct val="150000"/>
              </a:lnSpc>
            </a:pPr>
            <a:r>
              <a:rPr lang="fr-FR" sz="2000" b="1" dirty="0" smtClean="0"/>
              <a:t>Amélioration de la satisfaction des clients et fidélisation des clients à travers la qualité du produit fini, du service rendu, de la collaboration…;</a:t>
            </a:r>
          </a:p>
          <a:p>
            <a:pPr lvl="0" algn="just">
              <a:lnSpc>
                <a:spcPct val="150000"/>
              </a:lnSpc>
            </a:pPr>
            <a:endParaRPr lang="fr-FR" sz="1050" dirty="0" smtClean="0"/>
          </a:p>
          <a:p>
            <a:pPr lvl="0" algn="just">
              <a:lnSpc>
                <a:spcPct val="150000"/>
              </a:lnSpc>
            </a:pPr>
            <a:endParaRPr lang="fr-FR" sz="200" b="1" dirty="0" smtClean="0"/>
          </a:p>
          <a:p>
            <a:pPr lvl="0" algn="just">
              <a:lnSpc>
                <a:spcPct val="150000"/>
              </a:lnSpc>
            </a:pPr>
            <a:r>
              <a:rPr lang="fr-FR" sz="2000" b="1" dirty="0" smtClean="0"/>
              <a:t>…</a:t>
            </a:r>
          </a:p>
          <a:p>
            <a:pPr lvl="0" algn="just">
              <a:lnSpc>
                <a:spcPct val="150000"/>
              </a:lnSpc>
            </a:pPr>
            <a:endParaRPr lang="fr-FR" sz="1100" dirty="0" smtClean="0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14282" y="-71462"/>
            <a:ext cx="8686800" cy="654032"/>
          </a:xfrm>
        </p:spPr>
        <p:txBody>
          <a:bodyPr anchor="ctr">
            <a:noAutofit/>
          </a:bodyPr>
          <a:lstStyle/>
          <a:p>
            <a:r>
              <a:rPr lang="fr-F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Le SMQ: enjeux indéniable de la compétitivité</a:t>
            </a:r>
            <a:endParaRPr lang="fr-F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8501122" cy="621508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r-FR" sz="2200" b="1" dirty="0" smtClean="0"/>
              <a:t> </a:t>
            </a:r>
            <a:r>
              <a:rPr lang="fr-FR" sz="2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 moins chiffrables</a:t>
            </a:r>
            <a:r>
              <a:rPr lang="fr-FR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endParaRPr lang="fr-FR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lnSpc>
                <a:spcPct val="150000"/>
              </a:lnSpc>
            </a:pPr>
            <a:r>
              <a:rPr lang="fr-FR" sz="2000" b="1" dirty="0" smtClean="0"/>
              <a:t>Rigueur dans les méthodes de travail;</a:t>
            </a:r>
          </a:p>
          <a:p>
            <a:pPr lvl="0">
              <a:lnSpc>
                <a:spcPct val="150000"/>
              </a:lnSpc>
              <a:buNone/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fr-FR" sz="2000" b="1" dirty="0" smtClean="0"/>
              <a:t>Traçabilité, systématisation, reproductibilité ;</a:t>
            </a:r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fr-FR" sz="2000" b="1" dirty="0" smtClean="0"/>
              <a:t>Optimisation et valorisation du potentiel humain ;</a:t>
            </a:r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fr-FR" sz="2000" b="1" dirty="0" smtClean="0"/>
              <a:t>Amélioration de l’esprit d’équipe et de la cohésion entre les processus ;</a:t>
            </a:r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endParaRPr lang="fr-FR" sz="100" dirty="0" smtClean="0"/>
          </a:p>
          <a:p>
            <a:pPr lvl="0">
              <a:lnSpc>
                <a:spcPct val="150000"/>
              </a:lnSpc>
            </a:pPr>
            <a:r>
              <a:rPr lang="fr-FR" sz="2000" b="1" dirty="0" smtClean="0"/>
              <a:t>Prévention des risques et des gaspillages</a:t>
            </a:r>
          </a:p>
          <a:p>
            <a:pPr lvl="0">
              <a:lnSpc>
                <a:spcPct val="150000"/>
              </a:lnSpc>
            </a:pPr>
            <a:endParaRPr lang="fr-FR" sz="2000" b="1" dirty="0" smtClean="0">
              <a:solidFill>
                <a:srgbClr val="FF0000"/>
              </a:solidFill>
              <a:sym typeface="Wingdings" pitchFamily="2" charset="2"/>
            </a:endParaRPr>
          </a:p>
          <a:p>
            <a:pPr lvl="0">
              <a:lnSpc>
                <a:spcPct val="150000"/>
              </a:lnSpc>
            </a:pPr>
            <a:endParaRPr lang="fr-FR" sz="300" b="1" dirty="0" smtClean="0">
              <a:solidFill>
                <a:srgbClr val="FF0000"/>
              </a:solidFill>
              <a:sym typeface="Wingdings" pitchFamily="2" charset="2"/>
            </a:endParaRPr>
          </a:p>
          <a:p>
            <a:pPr>
              <a:lnSpc>
                <a:spcPct val="150000"/>
              </a:lnSpc>
              <a:buNone/>
            </a:pPr>
            <a:r>
              <a:rPr lang="fr-FR" b="1" dirty="0" smtClean="0">
                <a:solidFill>
                  <a:srgbClr val="FF0000"/>
                </a:solidFill>
                <a:sym typeface="Wingdings" pitchFamily="2" charset="2"/>
              </a:rPr>
              <a:t>   maitrise des </a:t>
            </a:r>
            <a:r>
              <a:rPr lang="fr-FR" b="1" dirty="0" smtClean="0">
                <a:solidFill>
                  <a:srgbClr val="FF0000"/>
                </a:solidFill>
              </a:rPr>
              <a:t>coûts de non Qualité (CNQ)…) </a:t>
            </a:r>
            <a:endParaRPr lang="fr-FR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214282" y="-71462"/>
            <a:ext cx="8686800" cy="654032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small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1. Le SMQ: enjeux indéniable de la compétitivité</a:t>
            </a:r>
            <a:endParaRPr kumimoji="0" lang="fr-FR" sz="2400" b="1" i="0" u="none" strike="noStrike" kern="1200" cap="small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1680</TotalTime>
  <Words>658</Words>
  <Application>Microsoft Office PowerPoint</Application>
  <PresentationFormat>Affichage à l'écran (4:3)</PresentationFormat>
  <Paragraphs>220</Paragraphs>
  <Slides>21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Oriel</vt:lpstr>
      <vt:lpstr>NORME ET QUALITE : FONDEMENT DE L’EMERGENCE DU CAMEROUN</vt:lpstr>
      <vt:lpstr>PLAN DE LA PRESENTATION</vt:lpstr>
      <vt:lpstr>PLAN DE LA PRESENTATION</vt:lpstr>
      <vt:lpstr>introduction</vt:lpstr>
      <vt:lpstr>PLAN DE LA PRESENTATION</vt:lpstr>
      <vt:lpstr>1. Le SMQ: enjeux indéniable de la compétitivité</vt:lpstr>
      <vt:lpstr>Diapositive 7</vt:lpstr>
      <vt:lpstr>1. Le SMQ: enjeux indéniable de la compétitivité</vt:lpstr>
      <vt:lpstr>Diapositive 9</vt:lpstr>
      <vt:lpstr>PLAN DE LA PRESENTATION</vt:lpstr>
      <vt:lpstr>2. Zoom sur les Coûts de la Non Qualité</vt:lpstr>
      <vt:lpstr>2. Zoom sur les Coûts de la Non Qualité</vt:lpstr>
      <vt:lpstr>PLAN DE LA PRESENTATION</vt:lpstr>
      <vt:lpstr>3. Quelques exemples d’entreprise</vt:lpstr>
      <vt:lpstr>Diapositive 15</vt:lpstr>
      <vt:lpstr>3. Quelques exemples d’entreprise</vt:lpstr>
      <vt:lpstr>PLAN DE LA PRESENTATION</vt:lpstr>
      <vt:lpstr>4. Quelques outils du SMQ</vt:lpstr>
      <vt:lpstr>Diapositive 19</vt:lpstr>
      <vt:lpstr>PLAN DE LA PRESENTATION</vt:lpstr>
      <vt:lpstr>Diapositive 21</vt:lpstr>
    </vt:vector>
  </TitlesOfParts>
  <Company>ADRH APAVE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NORME ET QUALITE: FONDEMENT DE L’EMERGENCE DU CAMEROUN</dc:title>
  <dc:creator>ADRH APAVE</dc:creator>
  <cp:lastModifiedBy>ADRH APAVE</cp:lastModifiedBy>
  <cp:revision>17</cp:revision>
  <dcterms:created xsi:type="dcterms:W3CDTF">2012-09-06T08:45:42Z</dcterms:created>
  <dcterms:modified xsi:type="dcterms:W3CDTF">2012-10-10T13:11:08Z</dcterms:modified>
</cp:coreProperties>
</file>